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3.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ink/ink1.xml" ContentType="application/inkml+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ink/ink2.xml" ContentType="application/inkml+xml"/>
  <Override PartName="/ppt/ink/ink3.xml" ContentType="application/inkml+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4090" r:id="rId1"/>
    <p:sldMasterId id="2147484106" r:id="rId2"/>
    <p:sldMasterId id="2147484182" r:id="rId3"/>
    <p:sldMasterId id="2147484194" r:id="rId4"/>
  </p:sldMasterIdLst>
  <p:notesMasterIdLst>
    <p:notesMasterId r:id="rId38"/>
  </p:notesMasterIdLst>
  <p:sldIdLst>
    <p:sldId id="695" r:id="rId5"/>
    <p:sldId id="1030" r:id="rId6"/>
    <p:sldId id="1038" r:id="rId7"/>
    <p:sldId id="359" r:id="rId8"/>
    <p:sldId id="262" r:id="rId9"/>
    <p:sldId id="278" r:id="rId10"/>
    <p:sldId id="277" r:id="rId11"/>
    <p:sldId id="256" r:id="rId12"/>
    <p:sldId id="275" r:id="rId13"/>
    <p:sldId id="263" r:id="rId14"/>
    <p:sldId id="265" r:id="rId15"/>
    <p:sldId id="266" r:id="rId16"/>
    <p:sldId id="267" r:id="rId17"/>
    <p:sldId id="274" r:id="rId18"/>
    <p:sldId id="268" r:id="rId19"/>
    <p:sldId id="416" r:id="rId20"/>
    <p:sldId id="450" r:id="rId21"/>
    <p:sldId id="451" r:id="rId22"/>
    <p:sldId id="484" r:id="rId23"/>
    <p:sldId id="452" r:id="rId24"/>
    <p:sldId id="453" r:id="rId25"/>
    <p:sldId id="485" r:id="rId26"/>
    <p:sldId id="483" r:id="rId27"/>
    <p:sldId id="454" r:id="rId28"/>
    <p:sldId id="1049" r:id="rId29"/>
    <p:sldId id="257" r:id="rId30"/>
    <p:sldId id="259" r:id="rId31"/>
    <p:sldId id="260" r:id="rId32"/>
    <p:sldId id="270" r:id="rId33"/>
    <p:sldId id="1048" r:id="rId34"/>
    <p:sldId id="273" r:id="rId35"/>
    <p:sldId id="505" r:id="rId36"/>
    <p:sldId id="993" r:id="rId37"/>
  </p:sldIdLst>
  <p:sldSz cx="12192000" cy="6858000"/>
  <p:notesSz cx="6858000" cy="9199563"/>
  <p:defaultTextStyle>
    <a:defPPr>
      <a:defRPr lang="en-US"/>
    </a:defPPr>
    <a:lvl1pPr algn="l" rtl="0" fontAlgn="base">
      <a:spcBef>
        <a:spcPct val="0"/>
      </a:spcBef>
      <a:spcAft>
        <a:spcPct val="0"/>
      </a:spcAft>
      <a:defRPr sz="3800" kern="1200">
        <a:solidFill>
          <a:schemeClr val="tx1"/>
        </a:solidFill>
        <a:latin typeface="Times New Roman" pitchFamily="18" charset="0"/>
        <a:ea typeface="+mn-ea"/>
        <a:cs typeface="Arial" charset="0"/>
      </a:defRPr>
    </a:lvl1pPr>
    <a:lvl2pPr marL="457200" algn="l" rtl="0" fontAlgn="base">
      <a:spcBef>
        <a:spcPct val="0"/>
      </a:spcBef>
      <a:spcAft>
        <a:spcPct val="0"/>
      </a:spcAft>
      <a:defRPr sz="3800" kern="1200">
        <a:solidFill>
          <a:schemeClr val="tx1"/>
        </a:solidFill>
        <a:latin typeface="Times New Roman" pitchFamily="18" charset="0"/>
        <a:ea typeface="+mn-ea"/>
        <a:cs typeface="Arial" charset="0"/>
      </a:defRPr>
    </a:lvl2pPr>
    <a:lvl3pPr marL="914400" algn="l" rtl="0" fontAlgn="base">
      <a:spcBef>
        <a:spcPct val="0"/>
      </a:spcBef>
      <a:spcAft>
        <a:spcPct val="0"/>
      </a:spcAft>
      <a:defRPr sz="3800" kern="1200">
        <a:solidFill>
          <a:schemeClr val="tx1"/>
        </a:solidFill>
        <a:latin typeface="Times New Roman" pitchFamily="18" charset="0"/>
        <a:ea typeface="+mn-ea"/>
        <a:cs typeface="Arial" charset="0"/>
      </a:defRPr>
    </a:lvl3pPr>
    <a:lvl4pPr marL="1371600" algn="l" rtl="0" fontAlgn="base">
      <a:spcBef>
        <a:spcPct val="0"/>
      </a:spcBef>
      <a:spcAft>
        <a:spcPct val="0"/>
      </a:spcAft>
      <a:defRPr sz="3800" kern="1200">
        <a:solidFill>
          <a:schemeClr val="tx1"/>
        </a:solidFill>
        <a:latin typeface="Times New Roman" pitchFamily="18" charset="0"/>
        <a:ea typeface="+mn-ea"/>
        <a:cs typeface="Arial" charset="0"/>
      </a:defRPr>
    </a:lvl4pPr>
    <a:lvl5pPr marL="1828800" algn="l" rtl="0" fontAlgn="base">
      <a:spcBef>
        <a:spcPct val="0"/>
      </a:spcBef>
      <a:spcAft>
        <a:spcPct val="0"/>
      </a:spcAft>
      <a:defRPr sz="3800" kern="1200">
        <a:solidFill>
          <a:schemeClr val="tx1"/>
        </a:solidFill>
        <a:latin typeface="Times New Roman" pitchFamily="18" charset="0"/>
        <a:ea typeface="+mn-ea"/>
        <a:cs typeface="Arial" charset="0"/>
      </a:defRPr>
    </a:lvl5pPr>
    <a:lvl6pPr marL="2286000" algn="l" defTabSz="914400" rtl="0" eaLnBrk="1" latinLnBrk="0" hangingPunct="1">
      <a:defRPr sz="3800" kern="1200">
        <a:solidFill>
          <a:schemeClr val="tx1"/>
        </a:solidFill>
        <a:latin typeface="Times New Roman" pitchFamily="18" charset="0"/>
        <a:ea typeface="+mn-ea"/>
        <a:cs typeface="Arial" charset="0"/>
      </a:defRPr>
    </a:lvl6pPr>
    <a:lvl7pPr marL="2743200" algn="l" defTabSz="914400" rtl="0" eaLnBrk="1" latinLnBrk="0" hangingPunct="1">
      <a:defRPr sz="3800" kern="1200">
        <a:solidFill>
          <a:schemeClr val="tx1"/>
        </a:solidFill>
        <a:latin typeface="Times New Roman" pitchFamily="18" charset="0"/>
        <a:ea typeface="+mn-ea"/>
        <a:cs typeface="Arial" charset="0"/>
      </a:defRPr>
    </a:lvl7pPr>
    <a:lvl8pPr marL="3200400" algn="l" defTabSz="914400" rtl="0" eaLnBrk="1" latinLnBrk="0" hangingPunct="1">
      <a:defRPr sz="3800" kern="1200">
        <a:solidFill>
          <a:schemeClr val="tx1"/>
        </a:solidFill>
        <a:latin typeface="Times New Roman" pitchFamily="18" charset="0"/>
        <a:ea typeface="+mn-ea"/>
        <a:cs typeface="Arial" charset="0"/>
      </a:defRPr>
    </a:lvl8pPr>
    <a:lvl9pPr marL="3657600" algn="l" defTabSz="914400" rtl="0" eaLnBrk="1" latinLnBrk="0" hangingPunct="1">
      <a:defRPr sz="3800" kern="1200">
        <a:solidFill>
          <a:schemeClr val="tx1"/>
        </a:solidFill>
        <a:latin typeface="Times New Roman" pitchFamily="18" charset="0"/>
        <a:ea typeface="+mn-ea"/>
        <a:cs typeface="Arial" charset="0"/>
      </a:defRPr>
    </a:lvl9pPr>
  </p:defaultTextStyle>
  <p:extLst>
    <p:ext uri="{EFAFB233-063F-42B5-8137-9DF3F51BA10A}">
      <p15:sldGuideLst xmlns:p15="http://schemas.microsoft.com/office/powerpoint/2012/main">
        <p15:guide id="1" orient="horz" userDrawn="1">
          <p15:clr>
            <a:srgbClr val="A4A3A4"/>
          </p15:clr>
        </p15:guide>
        <p15:guide id="2" userDrawn="1">
          <p15:clr>
            <a:srgbClr val="A4A3A4"/>
          </p15:clr>
        </p15:guide>
      </p15:sldGuideLst>
    </p:ext>
    <p:ext uri="{2D200454-40CA-4A62-9FC3-DE9A4176ACB9}">
      <p15:notesGuideLst xmlns:p15="http://schemas.microsoft.com/office/powerpoint/2012/main">
        <p15:guide id="1" orient="horz" pos="2897">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F13FF"/>
    <a:srgbClr val="FF9900"/>
    <a:srgbClr val="005258"/>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9" autoAdjust="0"/>
    <p:restoredTop sz="95520" autoAdjust="0"/>
  </p:normalViewPr>
  <p:slideViewPr>
    <p:cSldViewPr>
      <p:cViewPr varScale="1">
        <p:scale>
          <a:sx n="68" d="100"/>
          <a:sy n="68" d="100"/>
        </p:scale>
        <p:origin x="792" y="60"/>
      </p:cViewPr>
      <p:guideLst>
        <p:guide orient="horz"/>
        <p:guide/>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2418"/>
    </p:cViewPr>
  </p:sorterViewPr>
  <p:notesViewPr>
    <p:cSldViewPr>
      <p:cViewPr varScale="1">
        <p:scale>
          <a:sx n="55" d="100"/>
          <a:sy n="55" d="100"/>
        </p:scale>
        <p:origin x="-1878" y="-96"/>
      </p:cViewPr>
      <p:guideLst>
        <p:guide orient="horz" pos="2897"/>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presProps" Target="presProps.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8" Type="http://schemas.openxmlformats.org/officeDocument/2006/relationships/slide" Target="slides/slide4.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notesMaster" Target="notesMasters/notesMaster1.xml"/></Relationships>
</file>

<file path=ppt/diagrams/_rels/data1.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26.svg"/><Relationship Id="rId1" Type="http://schemas.openxmlformats.org/officeDocument/2006/relationships/image" Target="../media/image25.png"/><Relationship Id="rId6" Type="http://schemas.openxmlformats.org/officeDocument/2006/relationships/image" Target="../media/image30.svg"/><Relationship Id="rId5" Type="http://schemas.openxmlformats.org/officeDocument/2006/relationships/image" Target="../media/image29.png"/><Relationship Id="rId10" Type="http://schemas.openxmlformats.org/officeDocument/2006/relationships/image" Target="../media/image34.svg"/><Relationship Id="rId4" Type="http://schemas.openxmlformats.org/officeDocument/2006/relationships/image" Target="../media/image28.svg"/><Relationship Id="rId9" Type="http://schemas.openxmlformats.org/officeDocument/2006/relationships/image" Target="../media/image33.png"/></Relationships>
</file>

<file path=ppt/diagrams/_rels/drawing1.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26.svg"/><Relationship Id="rId1" Type="http://schemas.openxmlformats.org/officeDocument/2006/relationships/image" Target="../media/image25.png"/><Relationship Id="rId6" Type="http://schemas.openxmlformats.org/officeDocument/2006/relationships/image" Target="../media/image30.svg"/><Relationship Id="rId5" Type="http://schemas.openxmlformats.org/officeDocument/2006/relationships/image" Target="../media/image29.png"/><Relationship Id="rId10" Type="http://schemas.openxmlformats.org/officeDocument/2006/relationships/image" Target="../media/image34.svg"/><Relationship Id="rId4" Type="http://schemas.openxmlformats.org/officeDocument/2006/relationships/image" Target="../media/image28.svg"/><Relationship Id="rId9" Type="http://schemas.openxmlformats.org/officeDocument/2006/relationships/image" Target="../media/image33.png"/></Relationships>
</file>

<file path=ppt/diagrams/colors1.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data1.xml><?xml version="1.0" encoding="utf-8"?>
<dgm:dataModel xmlns:dgm="http://schemas.openxmlformats.org/drawingml/2006/diagram" xmlns:a="http://schemas.openxmlformats.org/drawingml/2006/main">
  <dgm:ptLst>
    <dgm:pt modelId="{34AAF6AB-007B-4EFD-94D1-48713E7C6EC1}"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0CDB6A65-DF8F-4C2D-80B3-3EC851EBC05D}">
      <dgm:prSet/>
      <dgm:spPr/>
      <dgm:t>
        <a:bodyPr/>
        <a:lstStyle/>
        <a:p>
          <a:r>
            <a:rPr lang="en-US"/>
            <a:t>Stereotyping is defined as an "oversimplified, usually pejorative, attitude people hold toward those outside one's own experience who are different.”</a:t>
          </a:r>
        </a:p>
      </dgm:t>
    </dgm:pt>
    <dgm:pt modelId="{90A19D06-442F-40C3-BE1A-07138B2B5188}" type="parTrans" cxnId="{1EA88EF0-D41B-4531-AB4B-D9034C113360}">
      <dgm:prSet/>
      <dgm:spPr/>
      <dgm:t>
        <a:bodyPr/>
        <a:lstStyle/>
        <a:p>
          <a:endParaRPr lang="en-US"/>
        </a:p>
      </dgm:t>
    </dgm:pt>
    <dgm:pt modelId="{DDA94C66-08BF-48AF-99EB-059F65E1FC3A}" type="sibTrans" cxnId="{1EA88EF0-D41B-4531-AB4B-D9034C113360}">
      <dgm:prSet/>
      <dgm:spPr/>
      <dgm:t>
        <a:bodyPr/>
        <a:lstStyle/>
        <a:p>
          <a:endParaRPr lang="en-US"/>
        </a:p>
      </dgm:t>
    </dgm:pt>
    <dgm:pt modelId="{9042757D-E40F-4F37-AAA2-3EF74C5E4F93}">
      <dgm:prSet/>
      <dgm:spPr/>
      <dgm:t>
        <a:bodyPr/>
        <a:lstStyle/>
        <a:p>
          <a:r>
            <a:rPr lang="en-US"/>
            <a:t>A stereotype is simply a widely held belief that an individual is a member of a certain group based on characteristics.</a:t>
          </a:r>
        </a:p>
      </dgm:t>
    </dgm:pt>
    <dgm:pt modelId="{B90E5D70-3106-4B57-91E5-D9EB2B922962}" type="parTrans" cxnId="{28D6EE59-D54E-459D-8CE6-084D60AB398C}">
      <dgm:prSet/>
      <dgm:spPr/>
      <dgm:t>
        <a:bodyPr/>
        <a:lstStyle/>
        <a:p>
          <a:endParaRPr lang="en-US"/>
        </a:p>
      </dgm:t>
    </dgm:pt>
    <dgm:pt modelId="{FAFC0435-3783-4E06-9E3B-3634A26C4460}" type="sibTrans" cxnId="{28D6EE59-D54E-459D-8CE6-084D60AB398C}">
      <dgm:prSet/>
      <dgm:spPr/>
      <dgm:t>
        <a:bodyPr/>
        <a:lstStyle/>
        <a:p>
          <a:endParaRPr lang="en-US"/>
        </a:p>
      </dgm:t>
    </dgm:pt>
    <dgm:pt modelId="{53DF4EFF-A59A-4A09-9DEA-D7EE4A14B9C7}">
      <dgm:prSet/>
      <dgm:spPr/>
      <dgm:t>
        <a:bodyPr/>
        <a:lstStyle/>
        <a:p>
          <a:r>
            <a:rPr lang="en-US" b="1" dirty="0"/>
            <a:t>Stereotypes are functional</a:t>
          </a:r>
          <a:r>
            <a:rPr lang="en-US" dirty="0"/>
            <a:t>: As audience members we are bombarded with much more information than we can process. </a:t>
          </a:r>
        </a:p>
      </dgm:t>
    </dgm:pt>
    <dgm:pt modelId="{AAD194BD-281B-4659-A949-F9B3853DB7DF}" type="parTrans" cxnId="{F840D82B-42E0-4D6A-9CFE-BD291CB61A1F}">
      <dgm:prSet/>
      <dgm:spPr/>
      <dgm:t>
        <a:bodyPr/>
        <a:lstStyle/>
        <a:p>
          <a:endParaRPr lang="en-US"/>
        </a:p>
      </dgm:t>
    </dgm:pt>
    <dgm:pt modelId="{E8421143-F57D-4685-8A67-5727CF3F3EAA}" type="sibTrans" cxnId="{F840D82B-42E0-4D6A-9CFE-BD291CB61A1F}">
      <dgm:prSet/>
      <dgm:spPr/>
      <dgm:t>
        <a:bodyPr/>
        <a:lstStyle/>
        <a:p>
          <a:endParaRPr lang="en-US"/>
        </a:p>
      </dgm:t>
    </dgm:pt>
    <dgm:pt modelId="{5E4DB08B-7B4A-4657-BF11-09AA56661136}">
      <dgm:prSet/>
      <dgm:spPr/>
      <dgm:t>
        <a:bodyPr/>
        <a:lstStyle/>
        <a:p>
          <a:r>
            <a:rPr lang="en-US" b="1" dirty="0"/>
            <a:t>Stereotypes are results of selectivity in social perception</a:t>
          </a:r>
          <a:r>
            <a:rPr lang="en-US" dirty="0"/>
            <a:t>: We tend to see what we expect to see</a:t>
          </a:r>
        </a:p>
      </dgm:t>
    </dgm:pt>
    <dgm:pt modelId="{DCD07467-553A-43D1-8BF5-7647C90B0DBD}" type="parTrans" cxnId="{18732E27-48EE-45B8-9321-80D67DAFAAE0}">
      <dgm:prSet/>
      <dgm:spPr/>
      <dgm:t>
        <a:bodyPr/>
        <a:lstStyle/>
        <a:p>
          <a:endParaRPr lang="en-US"/>
        </a:p>
      </dgm:t>
    </dgm:pt>
    <dgm:pt modelId="{48FA2F76-2620-4A59-B2ED-83AA7DD780E1}" type="sibTrans" cxnId="{18732E27-48EE-45B8-9321-80D67DAFAAE0}">
      <dgm:prSet/>
      <dgm:spPr/>
      <dgm:t>
        <a:bodyPr/>
        <a:lstStyle/>
        <a:p>
          <a:endParaRPr lang="en-US"/>
        </a:p>
      </dgm:t>
    </dgm:pt>
    <dgm:pt modelId="{437B9D12-0B8A-4A0E-AAFB-A1C972145D88}">
      <dgm:prSet/>
      <dgm:spPr/>
      <dgm:t>
        <a:bodyPr/>
        <a:lstStyle/>
        <a:p>
          <a:r>
            <a:rPr lang="en-US" b="1"/>
            <a:t>Prejudice: </a:t>
          </a:r>
          <a:r>
            <a:rPr lang="en-US"/>
            <a:t>This is the most influential factor in stereotyping. </a:t>
          </a:r>
          <a:r>
            <a:rPr lang="en-US" dirty="0"/>
            <a:t>Our perceptions are highly subjective, and many people subscribe to derogatory descriptions of ethnic groups. </a:t>
          </a:r>
        </a:p>
      </dgm:t>
    </dgm:pt>
    <dgm:pt modelId="{090ACA85-C3F0-44BC-B22E-9B87871C9A5B}" type="parTrans" cxnId="{071D926A-14D9-4217-8F9B-873223A87ABE}">
      <dgm:prSet/>
      <dgm:spPr/>
      <dgm:t>
        <a:bodyPr/>
        <a:lstStyle/>
        <a:p>
          <a:endParaRPr lang="en-US"/>
        </a:p>
      </dgm:t>
    </dgm:pt>
    <dgm:pt modelId="{914B801A-65B1-446A-B085-98AD4F4E5874}" type="sibTrans" cxnId="{071D926A-14D9-4217-8F9B-873223A87ABE}">
      <dgm:prSet/>
      <dgm:spPr/>
      <dgm:t>
        <a:bodyPr/>
        <a:lstStyle/>
        <a:p>
          <a:endParaRPr lang="en-US"/>
        </a:p>
      </dgm:t>
    </dgm:pt>
    <dgm:pt modelId="{ABA71607-D1C4-40B6-903D-4F2B35596975}" type="pres">
      <dgm:prSet presAssocID="{34AAF6AB-007B-4EFD-94D1-48713E7C6EC1}" presName="root" presStyleCnt="0">
        <dgm:presLayoutVars>
          <dgm:dir/>
          <dgm:resizeHandles val="exact"/>
        </dgm:presLayoutVars>
      </dgm:prSet>
      <dgm:spPr/>
    </dgm:pt>
    <dgm:pt modelId="{D480EF4D-AE87-43E2-B784-BD516BD78802}" type="pres">
      <dgm:prSet presAssocID="{0CDB6A65-DF8F-4C2D-80B3-3EC851EBC05D}" presName="compNode" presStyleCnt="0"/>
      <dgm:spPr/>
    </dgm:pt>
    <dgm:pt modelId="{1D3095B6-7F55-4B5E-8E9B-BC064A3B4551}" type="pres">
      <dgm:prSet presAssocID="{0CDB6A65-DF8F-4C2D-80B3-3EC851EBC05D}" presName="bgRect" presStyleLbl="bgShp" presStyleIdx="0" presStyleCnt="5"/>
      <dgm:spPr/>
    </dgm:pt>
    <dgm:pt modelId="{90E5BA54-5641-4660-82CD-A269B8F13777}" type="pres">
      <dgm:prSet presAssocID="{0CDB6A65-DF8F-4C2D-80B3-3EC851EBC05D}"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arget Audience"/>
        </a:ext>
      </dgm:extLst>
    </dgm:pt>
    <dgm:pt modelId="{5CB049EB-0F52-4237-B580-2FC9E8ED8E3E}" type="pres">
      <dgm:prSet presAssocID="{0CDB6A65-DF8F-4C2D-80B3-3EC851EBC05D}" presName="spaceRect" presStyleCnt="0"/>
      <dgm:spPr/>
    </dgm:pt>
    <dgm:pt modelId="{48BD6779-849C-426F-AF23-F9B9216E8BC6}" type="pres">
      <dgm:prSet presAssocID="{0CDB6A65-DF8F-4C2D-80B3-3EC851EBC05D}" presName="parTx" presStyleLbl="revTx" presStyleIdx="0" presStyleCnt="5">
        <dgm:presLayoutVars>
          <dgm:chMax val="0"/>
          <dgm:chPref val="0"/>
        </dgm:presLayoutVars>
      </dgm:prSet>
      <dgm:spPr/>
    </dgm:pt>
    <dgm:pt modelId="{779AA474-8954-4CF3-8E06-AE2339A6D10E}" type="pres">
      <dgm:prSet presAssocID="{DDA94C66-08BF-48AF-99EB-059F65E1FC3A}" presName="sibTrans" presStyleCnt="0"/>
      <dgm:spPr/>
    </dgm:pt>
    <dgm:pt modelId="{1ADFF2C3-B1DB-4733-8848-1D5309AB4433}" type="pres">
      <dgm:prSet presAssocID="{9042757D-E40F-4F37-AAA2-3EF74C5E4F93}" presName="compNode" presStyleCnt="0"/>
      <dgm:spPr/>
    </dgm:pt>
    <dgm:pt modelId="{68879F3B-35AD-49B0-A2B7-8FEEEFBC8BB7}" type="pres">
      <dgm:prSet presAssocID="{9042757D-E40F-4F37-AAA2-3EF74C5E4F93}" presName="bgRect" presStyleLbl="bgShp" presStyleIdx="1" presStyleCnt="5"/>
      <dgm:spPr/>
    </dgm:pt>
    <dgm:pt modelId="{0C8E46BE-EF28-422C-BCE3-C4A0127FAEA5}" type="pres">
      <dgm:prSet presAssocID="{9042757D-E40F-4F37-AAA2-3EF74C5E4F93}"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erson with Idea"/>
        </a:ext>
      </dgm:extLst>
    </dgm:pt>
    <dgm:pt modelId="{3DD6A993-3D7A-4222-99EB-93BAA049D776}" type="pres">
      <dgm:prSet presAssocID="{9042757D-E40F-4F37-AAA2-3EF74C5E4F93}" presName="spaceRect" presStyleCnt="0"/>
      <dgm:spPr/>
    </dgm:pt>
    <dgm:pt modelId="{86EDBFB5-6D6E-41CB-B0E2-54E837D9765B}" type="pres">
      <dgm:prSet presAssocID="{9042757D-E40F-4F37-AAA2-3EF74C5E4F93}" presName="parTx" presStyleLbl="revTx" presStyleIdx="1" presStyleCnt="5">
        <dgm:presLayoutVars>
          <dgm:chMax val="0"/>
          <dgm:chPref val="0"/>
        </dgm:presLayoutVars>
      </dgm:prSet>
      <dgm:spPr/>
    </dgm:pt>
    <dgm:pt modelId="{B905C76D-2812-4554-A703-7DDEB978BBA0}" type="pres">
      <dgm:prSet presAssocID="{FAFC0435-3783-4E06-9E3B-3634A26C4460}" presName="sibTrans" presStyleCnt="0"/>
      <dgm:spPr/>
    </dgm:pt>
    <dgm:pt modelId="{2D9C66D7-5967-405B-AA74-BAA7779CB787}" type="pres">
      <dgm:prSet presAssocID="{53DF4EFF-A59A-4A09-9DEA-D7EE4A14B9C7}" presName="compNode" presStyleCnt="0"/>
      <dgm:spPr/>
    </dgm:pt>
    <dgm:pt modelId="{C608C3D1-585D-4B03-BEC1-A4EFA93CE2FA}" type="pres">
      <dgm:prSet presAssocID="{53DF4EFF-A59A-4A09-9DEA-D7EE4A14B9C7}" presName="bgRect" presStyleLbl="bgShp" presStyleIdx="2" presStyleCnt="5"/>
      <dgm:spPr/>
    </dgm:pt>
    <dgm:pt modelId="{2BE0C5AE-CB21-4AA1-9DD5-ACDA39FA1D06}" type="pres">
      <dgm:prSet presAssocID="{53DF4EFF-A59A-4A09-9DEA-D7EE4A14B9C7}"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Japanese Dolls"/>
        </a:ext>
      </dgm:extLst>
    </dgm:pt>
    <dgm:pt modelId="{1222C4C2-407A-4A69-B31D-048BA2257105}" type="pres">
      <dgm:prSet presAssocID="{53DF4EFF-A59A-4A09-9DEA-D7EE4A14B9C7}" presName="spaceRect" presStyleCnt="0"/>
      <dgm:spPr/>
    </dgm:pt>
    <dgm:pt modelId="{1887ED51-BA6A-4016-ADCB-3EA174CD67EF}" type="pres">
      <dgm:prSet presAssocID="{53DF4EFF-A59A-4A09-9DEA-D7EE4A14B9C7}" presName="parTx" presStyleLbl="revTx" presStyleIdx="2" presStyleCnt="5">
        <dgm:presLayoutVars>
          <dgm:chMax val="0"/>
          <dgm:chPref val="0"/>
        </dgm:presLayoutVars>
      </dgm:prSet>
      <dgm:spPr/>
    </dgm:pt>
    <dgm:pt modelId="{FAB4C5A0-AEF7-4153-A5E4-131C1E9EC8F5}" type="pres">
      <dgm:prSet presAssocID="{E8421143-F57D-4685-8A67-5727CF3F3EAA}" presName="sibTrans" presStyleCnt="0"/>
      <dgm:spPr/>
    </dgm:pt>
    <dgm:pt modelId="{0043921F-2B75-43C9-A29A-F669CC747CAE}" type="pres">
      <dgm:prSet presAssocID="{5E4DB08B-7B4A-4657-BF11-09AA56661136}" presName="compNode" presStyleCnt="0"/>
      <dgm:spPr/>
    </dgm:pt>
    <dgm:pt modelId="{853E226F-3470-480C-B19A-C1C1F416163A}" type="pres">
      <dgm:prSet presAssocID="{5E4DB08B-7B4A-4657-BF11-09AA56661136}" presName="bgRect" presStyleLbl="bgShp" presStyleIdx="3" presStyleCnt="5"/>
      <dgm:spPr/>
    </dgm:pt>
    <dgm:pt modelId="{592A0096-7863-48C5-8705-412182A3F665}" type="pres">
      <dgm:prSet presAssocID="{5E4DB08B-7B4A-4657-BF11-09AA56661136}"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Tongue"/>
        </a:ext>
      </dgm:extLst>
    </dgm:pt>
    <dgm:pt modelId="{B057CD81-2E31-4585-AF5F-8A1B38AAE4E0}" type="pres">
      <dgm:prSet presAssocID="{5E4DB08B-7B4A-4657-BF11-09AA56661136}" presName="spaceRect" presStyleCnt="0"/>
      <dgm:spPr/>
    </dgm:pt>
    <dgm:pt modelId="{B281E344-B928-402F-B637-3FD53ED0923D}" type="pres">
      <dgm:prSet presAssocID="{5E4DB08B-7B4A-4657-BF11-09AA56661136}" presName="parTx" presStyleLbl="revTx" presStyleIdx="3" presStyleCnt="5">
        <dgm:presLayoutVars>
          <dgm:chMax val="0"/>
          <dgm:chPref val="0"/>
        </dgm:presLayoutVars>
      </dgm:prSet>
      <dgm:spPr/>
    </dgm:pt>
    <dgm:pt modelId="{1F1952F7-7C90-46DF-B60F-9300D96326BD}" type="pres">
      <dgm:prSet presAssocID="{48FA2F76-2620-4A59-B2ED-83AA7DD780E1}" presName="sibTrans" presStyleCnt="0"/>
      <dgm:spPr/>
    </dgm:pt>
    <dgm:pt modelId="{E5A7E471-17DE-4E02-9009-A0C59889CE20}" type="pres">
      <dgm:prSet presAssocID="{437B9D12-0B8A-4A0E-AAFB-A1C972145D88}" presName="compNode" presStyleCnt="0"/>
      <dgm:spPr/>
    </dgm:pt>
    <dgm:pt modelId="{F320C3DC-283B-49F4-90A9-D53C01530BDC}" type="pres">
      <dgm:prSet presAssocID="{437B9D12-0B8A-4A0E-AAFB-A1C972145D88}" presName="bgRect" presStyleLbl="bgShp" presStyleIdx="4" presStyleCnt="5"/>
      <dgm:spPr/>
    </dgm:pt>
    <dgm:pt modelId="{66B89CDD-4305-4522-BDB0-8E90F1B01046}" type="pres">
      <dgm:prSet presAssocID="{437B9D12-0B8A-4A0E-AAFB-A1C972145D88}"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Confused Person"/>
        </a:ext>
      </dgm:extLst>
    </dgm:pt>
    <dgm:pt modelId="{2FC48AAD-4235-4442-85EF-6C1D091088D8}" type="pres">
      <dgm:prSet presAssocID="{437B9D12-0B8A-4A0E-AAFB-A1C972145D88}" presName="spaceRect" presStyleCnt="0"/>
      <dgm:spPr/>
    </dgm:pt>
    <dgm:pt modelId="{64C9572F-7C49-479F-9B1E-156615E7AD06}" type="pres">
      <dgm:prSet presAssocID="{437B9D12-0B8A-4A0E-AAFB-A1C972145D88}" presName="parTx" presStyleLbl="revTx" presStyleIdx="4" presStyleCnt="5">
        <dgm:presLayoutVars>
          <dgm:chMax val="0"/>
          <dgm:chPref val="0"/>
        </dgm:presLayoutVars>
      </dgm:prSet>
      <dgm:spPr/>
    </dgm:pt>
  </dgm:ptLst>
  <dgm:cxnLst>
    <dgm:cxn modelId="{AEA28613-016C-438A-BC83-B4C7520459B5}" type="presOf" srcId="{9042757D-E40F-4F37-AAA2-3EF74C5E4F93}" destId="{86EDBFB5-6D6E-41CB-B0E2-54E837D9765B}" srcOrd="0" destOrd="0" presId="urn:microsoft.com/office/officeart/2018/2/layout/IconVerticalSolidList"/>
    <dgm:cxn modelId="{18732E27-48EE-45B8-9321-80D67DAFAAE0}" srcId="{34AAF6AB-007B-4EFD-94D1-48713E7C6EC1}" destId="{5E4DB08B-7B4A-4657-BF11-09AA56661136}" srcOrd="3" destOrd="0" parTransId="{DCD07467-553A-43D1-8BF5-7647C90B0DBD}" sibTransId="{48FA2F76-2620-4A59-B2ED-83AA7DD780E1}"/>
    <dgm:cxn modelId="{F840D82B-42E0-4D6A-9CFE-BD291CB61A1F}" srcId="{34AAF6AB-007B-4EFD-94D1-48713E7C6EC1}" destId="{53DF4EFF-A59A-4A09-9DEA-D7EE4A14B9C7}" srcOrd="2" destOrd="0" parTransId="{AAD194BD-281B-4659-A949-F9B3853DB7DF}" sibTransId="{E8421143-F57D-4685-8A67-5727CF3F3EAA}"/>
    <dgm:cxn modelId="{071D926A-14D9-4217-8F9B-873223A87ABE}" srcId="{34AAF6AB-007B-4EFD-94D1-48713E7C6EC1}" destId="{437B9D12-0B8A-4A0E-AAFB-A1C972145D88}" srcOrd="4" destOrd="0" parTransId="{090ACA85-C3F0-44BC-B22E-9B87871C9A5B}" sibTransId="{914B801A-65B1-446A-B085-98AD4F4E5874}"/>
    <dgm:cxn modelId="{FC500D74-BF2A-4993-A230-95CF9EF1D460}" type="presOf" srcId="{53DF4EFF-A59A-4A09-9DEA-D7EE4A14B9C7}" destId="{1887ED51-BA6A-4016-ADCB-3EA174CD67EF}" srcOrd="0" destOrd="0" presId="urn:microsoft.com/office/officeart/2018/2/layout/IconVerticalSolidList"/>
    <dgm:cxn modelId="{28D6EE59-D54E-459D-8CE6-084D60AB398C}" srcId="{34AAF6AB-007B-4EFD-94D1-48713E7C6EC1}" destId="{9042757D-E40F-4F37-AAA2-3EF74C5E4F93}" srcOrd="1" destOrd="0" parTransId="{B90E5D70-3106-4B57-91E5-D9EB2B922962}" sibTransId="{FAFC0435-3783-4E06-9E3B-3634A26C4460}"/>
    <dgm:cxn modelId="{64A3DD7D-7268-4911-92D6-1803A506A6D9}" type="presOf" srcId="{5E4DB08B-7B4A-4657-BF11-09AA56661136}" destId="{B281E344-B928-402F-B637-3FD53ED0923D}" srcOrd="0" destOrd="0" presId="urn:microsoft.com/office/officeart/2018/2/layout/IconVerticalSolidList"/>
    <dgm:cxn modelId="{BEC7B78A-9BA1-4830-B107-D092233F9011}" type="presOf" srcId="{34AAF6AB-007B-4EFD-94D1-48713E7C6EC1}" destId="{ABA71607-D1C4-40B6-903D-4F2B35596975}" srcOrd="0" destOrd="0" presId="urn:microsoft.com/office/officeart/2018/2/layout/IconVerticalSolidList"/>
    <dgm:cxn modelId="{BA07D39A-6F6D-41F1-8B3D-7EECA0FFA0F7}" type="presOf" srcId="{437B9D12-0B8A-4A0E-AAFB-A1C972145D88}" destId="{64C9572F-7C49-479F-9B1E-156615E7AD06}" srcOrd="0" destOrd="0" presId="urn:microsoft.com/office/officeart/2018/2/layout/IconVerticalSolidList"/>
    <dgm:cxn modelId="{07F6C9BE-743E-4F48-A098-8309231FB9D3}" type="presOf" srcId="{0CDB6A65-DF8F-4C2D-80B3-3EC851EBC05D}" destId="{48BD6779-849C-426F-AF23-F9B9216E8BC6}" srcOrd="0" destOrd="0" presId="urn:microsoft.com/office/officeart/2018/2/layout/IconVerticalSolidList"/>
    <dgm:cxn modelId="{1EA88EF0-D41B-4531-AB4B-D9034C113360}" srcId="{34AAF6AB-007B-4EFD-94D1-48713E7C6EC1}" destId="{0CDB6A65-DF8F-4C2D-80B3-3EC851EBC05D}" srcOrd="0" destOrd="0" parTransId="{90A19D06-442F-40C3-BE1A-07138B2B5188}" sibTransId="{DDA94C66-08BF-48AF-99EB-059F65E1FC3A}"/>
    <dgm:cxn modelId="{A3337B15-763E-4672-849A-23823E27EF56}" type="presParOf" srcId="{ABA71607-D1C4-40B6-903D-4F2B35596975}" destId="{D480EF4D-AE87-43E2-B784-BD516BD78802}" srcOrd="0" destOrd="0" presId="urn:microsoft.com/office/officeart/2018/2/layout/IconVerticalSolidList"/>
    <dgm:cxn modelId="{A2691E81-B13D-425B-A32F-D270FDAA85F4}" type="presParOf" srcId="{D480EF4D-AE87-43E2-B784-BD516BD78802}" destId="{1D3095B6-7F55-4B5E-8E9B-BC064A3B4551}" srcOrd="0" destOrd="0" presId="urn:microsoft.com/office/officeart/2018/2/layout/IconVerticalSolidList"/>
    <dgm:cxn modelId="{DCA6DE9F-CFEA-487B-8858-C1D8D7E301BE}" type="presParOf" srcId="{D480EF4D-AE87-43E2-B784-BD516BD78802}" destId="{90E5BA54-5641-4660-82CD-A269B8F13777}" srcOrd="1" destOrd="0" presId="urn:microsoft.com/office/officeart/2018/2/layout/IconVerticalSolidList"/>
    <dgm:cxn modelId="{30DA7E93-56FB-4C02-852E-0ECA66C09854}" type="presParOf" srcId="{D480EF4D-AE87-43E2-B784-BD516BD78802}" destId="{5CB049EB-0F52-4237-B580-2FC9E8ED8E3E}" srcOrd="2" destOrd="0" presId="urn:microsoft.com/office/officeart/2018/2/layout/IconVerticalSolidList"/>
    <dgm:cxn modelId="{134EA9FD-7D0E-44B5-806A-3D99C80E5839}" type="presParOf" srcId="{D480EF4D-AE87-43E2-B784-BD516BD78802}" destId="{48BD6779-849C-426F-AF23-F9B9216E8BC6}" srcOrd="3" destOrd="0" presId="urn:microsoft.com/office/officeart/2018/2/layout/IconVerticalSolidList"/>
    <dgm:cxn modelId="{C8C43E07-7492-411F-8109-3DB852BD5083}" type="presParOf" srcId="{ABA71607-D1C4-40B6-903D-4F2B35596975}" destId="{779AA474-8954-4CF3-8E06-AE2339A6D10E}" srcOrd="1" destOrd="0" presId="urn:microsoft.com/office/officeart/2018/2/layout/IconVerticalSolidList"/>
    <dgm:cxn modelId="{2D3EB591-1276-4B1E-8C32-123736EC2E42}" type="presParOf" srcId="{ABA71607-D1C4-40B6-903D-4F2B35596975}" destId="{1ADFF2C3-B1DB-4733-8848-1D5309AB4433}" srcOrd="2" destOrd="0" presId="urn:microsoft.com/office/officeart/2018/2/layout/IconVerticalSolidList"/>
    <dgm:cxn modelId="{A3FEBAAF-E7BB-49CB-9602-D88E4FC7E455}" type="presParOf" srcId="{1ADFF2C3-B1DB-4733-8848-1D5309AB4433}" destId="{68879F3B-35AD-49B0-A2B7-8FEEEFBC8BB7}" srcOrd="0" destOrd="0" presId="urn:microsoft.com/office/officeart/2018/2/layout/IconVerticalSolidList"/>
    <dgm:cxn modelId="{7BCCA8A2-0B42-4335-9C85-11BCA6D75A9E}" type="presParOf" srcId="{1ADFF2C3-B1DB-4733-8848-1D5309AB4433}" destId="{0C8E46BE-EF28-422C-BCE3-C4A0127FAEA5}" srcOrd="1" destOrd="0" presId="urn:microsoft.com/office/officeart/2018/2/layout/IconVerticalSolidList"/>
    <dgm:cxn modelId="{54526C5D-F65F-44A4-9803-011FAF5D7D27}" type="presParOf" srcId="{1ADFF2C3-B1DB-4733-8848-1D5309AB4433}" destId="{3DD6A993-3D7A-4222-99EB-93BAA049D776}" srcOrd="2" destOrd="0" presId="urn:microsoft.com/office/officeart/2018/2/layout/IconVerticalSolidList"/>
    <dgm:cxn modelId="{24560839-55DC-45FD-893C-990A3C44AA2D}" type="presParOf" srcId="{1ADFF2C3-B1DB-4733-8848-1D5309AB4433}" destId="{86EDBFB5-6D6E-41CB-B0E2-54E837D9765B}" srcOrd="3" destOrd="0" presId="urn:microsoft.com/office/officeart/2018/2/layout/IconVerticalSolidList"/>
    <dgm:cxn modelId="{0CDB06F4-DBDE-4C61-814B-7EA296FECC9F}" type="presParOf" srcId="{ABA71607-D1C4-40B6-903D-4F2B35596975}" destId="{B905C76D-2812-4554-A703-7DDEB978BBA0}" srcOrd="3" destOrd="0" presId="urn:microsoft.com/office/officeart/2018/2/layout/IconVerticalSolidList"/>
    <dgm:cxn modelId="{FD2ED289-1791-48F0-B97B-D92C999B1420}" type="presParOf" srcId="{ABA71607-D1C4-40B6-903D-4F2B35596975}" destId="{2D9C66D7-5967-405B-AA74-BAA7779CB787}" srcOrd="4" destOrd="0" presId="urn:microsoft.com/office/officeart/2018/2/layout/IconVerticalSolidList"/>
    <dgm:cxn modelId="{3F93C726-8E8F-4C42-A4C1-42EEE8A459FB}" type="presParOf" srcId="{2D9C66D7-5967-405B-AA74-BAA7779CB787}" destId="{C608C3D1-585D-4B03-BEC1-A4EFA93CE2FA}" srcOrd="0" destOrd="0" presId="urn:microsoft.com/office/officeart/2018/2/layout/IconVerticalSolidList"/>
    <dgm:cxn modelId="{111E45A0-61D1-4FF1-9157-27AE96D42EBA}" type="presParOf" srcId="{2D9C66D7-5967-405B-AA74-BAA7779CB787}" destId="{2BE0C5AE-CB21-4AA1-9DD5-ACDA39FA1D06}" srcOrd="1" destOrd="0" presId="urn:microsoft.com/office/officeart/2018/2/layout/IconVerticalSolidList"/>
    <dgm:cxn modelId="{6922739F-2130-4911-90EB-9A3901445D41}" type="presParOf" srcId="{2D9C66D7-5967-405B-AA74-BAA7779CB787}" destId="{1222C4C2-407A-4A69-B31D-048BA2257105}" srcOrd="2" destOrd="0" presId="urn:microsoft.com/office/officeart/2018/2/layout/IconVerticalSolidList"/>
    <dgm:cxn modelId="{54E6A437-4AB6-45A9-AF62-0512B783CE1C}" type="presParOf" srcId="{2D9C66D7-5967-405B-AA74-BAA7779CB787}" destId="{1887ED51-BA6A-4016-ADCB-3EA174CD67EF}" srcOrd="3" destOrd="0" presId="urn:microsoft.com/office/officeart/2018/2/layout/IconVerticalSolidList"/>
    <dgm:cxn modelId="{F9FF67C1-38BB-4FBE-8024-750F9097C83C}" type="presParOf" srcId="{ABA71607-D1C4-40B6-903D-4F2B35596975}" destId="{FAB4C5A0-AEF7-4153-A5E4-131C1E9EC8F5}" srcOrd="5" destOrd="0" presId="urn:microsoft.com/office/officeart/2018/2/layout/IconVerticalSolidList"/>
    <dgm:cxn modelId="{4DADEB07-C73E-4FE9-86F2-E0DD9EECA795}" type="presParOf" srcId="{ABA71607-D1C4-40B6-903D-4F2B35596975}" destId="{0043921F-2B75-43C9-A29A-F669CC747CAE}" srcOrd="6" destOrd="0" presId="urn:microsoft.com/office/officeart/2018/2/layout/IconVerticalSolidList"/>
    <dgm:cxn modelId="{6B91D3CB-6C77-4DC2-B552-B8E3AA296F0B}" type="presParOf" srcId="{0043921F-2B75-43C9-A29A-F669CC747CAE}" destId="{853E226F-3470-480C-B19A-C1C1F416163A}" srcOrd="0" destOrd="0" presId="urn:microsoft.com/office/officeart/2018/2/layout/IconVerticalSolidList"/>
    <dgm:cxn modelId="{F1AD7A22-D5B2-4541-A804-1934364E2CC6}" type="presParOf" srcId="{0043921F-2B75-43C9-A29A-F669CC747CAE}" destId="{592A0096-7863-48C5-8705-412182A3F665}" srcOrd="1" destOrd="0" presId="urn:microsoft.com/office/officeart/2018/2/layout/IconVerticalSolidList"/>
    <dgm:cxn modelId="{D7D5BA72-E2C7-464D-809D-72F35B87DD41}" type="presParOf" srcId="{0043921F-2B75-43C9-A29A-F669CC747CAE}" destId="{B057CD81-2E31-4585-AF5F-8A1B38AAE4E0}" srcOrd="2" destOrd="0" presId="urn:microsoft.com/office/officeart/2018/2/layout/IconVerticalSolidList"/>
    <dgm:cxn modelId="{F36753F8-4E82-4793-854D-B96EFC61FAA3}" type="presParOf" srcId="{0043921F-2B75-43C9-A29A-F669CC747CAE}" destId="{B281E344-B928-402F-B637-3FD53ED0923D}" srcOrd="3" destOrd="0" presId="urn:microsoft.com/office/officeart/2018/2/layout/IconVerticalSolidList"/>
    <dgm:cxn modelId="{F6EC251B-6568-4199-BBFB-A0BE5C5E4EAD}" type="presParOf" srcId="{ABA71607-D1C4-40B6-903D-4F2B35596975}" destId="{1F1952F7-7C90-46DF-B60F-9300D96326BD}" srcOrd="7" destOrd="0" presId="urn:microsoft.com/office/officeart/2018/2/layout/IconVerticalSolidList"/>
    <dgm:cxn modelId="{18BAE4EF-B1E7-4320-8871-3E0DDCB6997C}" type="presParOf" srcId="{ABA71607-D1C4-40B6-903D-4F2B35596975}" destId="{E5A7E471-17DE-4E02-9009-A0C59889CE20}" srcOrd="8" destOrd="0" presId="urn:microsoft.com/office/officeart/2018/2/layout/IconVerticalSolidList"/>
    <dgm:cxn modelId="{31C49E0C-DBC7-41F6-ACB5-97EB9ECA3410}" type="presParOf" srcId="{E5A7E471-17DE-4E02-9009-A0C59889CE20}" destId="{F320C3DC-283B-49F4-90A9-D53C01530BDC}" srcOrd="0" destOrd="0" presId="urn:microsoft.com/office/officeart/2018/2/layout/IconVerticalSolidList"/>
    <dgm:cxn modelId="{AB276E50-BAF7-4804-9DE3-B7879538CAAA}" type="presParOf" srcId="{E5A7E471-17DE-4E02-9009-A0C59889CE20}" destId="{66B89CDD-4305-4522-BDB0-8E90F1B01046}" srcOrd="1" destOrd="0" presId="urn:microsoft.com/office/officeart/2018/2/layout/IconVerticalSolidList"/>
    <dgm:cxn modelId="{6FC68A66-C08B-4349-A0CD-0DF7D53C8CD6}" type="presParOf" srcId="{E5A7E471-17DE-4E02-9009-A0C59889CE20}" destId="{2FC48AAD-4235-4442-85EF-6C1D091088D8}" srcOrd="2" destOrd="0" presId="urn:microsoft.com/office/officeart/2018/2/layout/IconVerticalSolidList"/>
    <dgm:cxn modelId="{08854934-3FA4-417A-A0E4-DA3F82C07998}" type="presParOf" srcId="{E5A7E471-17DE-4E02-9009-A0C59889CE20}" destId="{64C9572F-7C49-479F-9B1E-156615E7AD06}"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D3095B6-7F55-4B5E-8E9B-BC064A3B4551}">
      <dsp:nvSpPr>
        <dsp:cNvPr id="0" name=""/>
        <dsp:cNvSpPr/>
      </dsp:nvSpPr>
      <dsp:spPr>
        <a:xfrm>
          <a:off x="0" y="4597"/>
          <a:ext cx="6513603" cy="979371"/>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0E5BA54-5641-4660-82CD-A269B8F13777}">
      <dsp:nvSpPr>
        <dsp:cNvPr id="0" name=""/>
        <dsp:cNvSpPr/>
      </dsp:nvSpPr>
      <dsp:spPr>
        <a:xfrm>
          <a:off x="296259" y="224956"/>
          <a:ext cx="538654" cy="53865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8BD6779-849C-426F-AF23-F9B9216E8BC6}">
      <dsp:nvSpPr>
        <dsp:cNvPr id="0" name=""/>
        <dsp:cNvSpPr/>
      </dsp:nvSpPr>
      <dsp:spPr>
        <a:xfrm>
          <a:off x="1131174" y="4597"/>
          <a:ext cx="5382429" cy="9793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650" tIns="103650" rIns="103650" bIns="103650" numCol="1" spcCol="1270" anchor="ctr" anchorCtr="0">
          <a:noAutofit/>
        </a:bodyPr>
        <a:lstStyle/>
        <a:p>
          <a:pPr marL="0" lvl="0" indent="0" algn="l" defTabSz="711200">
            <a:lnSpc>
              <a:spcPct val="90000"/>
            </a:lnSpc>
            <a:spcBef>
              <a:spcPct val="0"/>
            </a:spcBef>
            <a:spcAft>
              <a:spcPct val="35000"/>
            </a:spcAft>
            <a:buNone/>
          </a:pPr>
          <a:r>
            <a:rPr lang="en-US" sz="1600" kern="1200"/>
            <a:t>Stereotyping is defined as an "oversimplified, usually pejorative, attitude people hold toward those outside one's own experience who are different.”</a:t>
          </a:r>
        </a:p>
      </dsp:txBody>
      <dsp:txXfrm>
        <a:off x="1131174" y="4597"/>
        <a:ext cx="5382429" cy="979371"/>
      </dsp:txXfrm>
    </dsp:sp>
    <dsp:sp modelId="{68879F3B-35AD-49B0-A2B7-8FEEEFBC8BB7}">
      <dsp:nvSpPr>
        <dsp:cNvPr id="0" name=""/>
        <dsp:cNvSpPr/>
      </dsp:nvSpPr>
      <dsp:spPr>
        <a:xfrm>
          <a:off x="0" y="1228812"/>
          <a:ext cx="6513603" cy="979371"/>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C8E46BE-EF28-422C-BCE3-C4A0127FAEA5}">
      <dsp:nvSpPr>
        <dsp:cNvPr id="0" name=""/>
        <dsp:cNvSpPr/>
      </dsp:nvSpPr>
      <dsp:spPr>
        <a:xfrm>
          <a:off x="296259" y="1449171"/>
          <a:ext cx="538654" cy="53865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6EDBFB5-6D6E-41CB-B0E2-54E837D9765B}">
      <dsp:nvSpPr>
        <dsp:cNvPr id="0" name=""/>
        <dsp:cNvSpPr/>
      </dsp:nvSpPr>
      <dsp:spPr>
        <a:xfrm>
          <a:off x="1131174" y="1228812"/>
          <a:ext cx="5382429" cy="9793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650" tIns="103650" rIns="103650" bIns="103650" numCol="1" spcCol="1270" anchor="ctr" anchorCtr="0">
          <a:noAutofit/>
        </a:bodyPr>
        <a:lstStyle/>
        <a:p>
          <a:pPr marL="0" lvl="0" indent="0" algn="l" defTabSz="711200">
            <a:lnSpc>
              <a:spcPct val="90000"/>
            </a:lnSpc>
            <a:spcBef>
              <a:spcPct val="0"/>
            </a:spcBef>
            <a:spcAft>
              <a:spcPct val="35000"/>
            </a:spcAft>
            <a:buNone/>
          </a:pPr>
          <a:r>
            <a:rPr lang="en-US" sz="1600" kern="1200"/>
            <a:t>A stereotype is simply a widely held belief that an individual is a member of a certain group based on characteristics.</a:t>
          </a:r>
        </a:p>
      </dsp:txBody>
      <dsp:txXfrm>
        <a:off x="1131174" y="1228812"/>
        <a:ext cx="5382429" cy="979371"/>
      </dsp:txXfrm>
    </dsp:sp>
    <dsp:sp modelId="{C608C3D1-585D-4B03-BEC1-A4EFA93CE2FA}">
      <dsp:nvSpPr>
        <dsp:cNvPr id="0" name=""/>
        <dsp:cNvSpPr/>
      </dsp:nvSpPr>
      <dsp:spPr>
        <a:xfrm>
          <a:off x="0" y="2453027"/>
          <a:ext cx="6513603" cy="979371"/>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BE0C5AE-CB21-4AA1-9DD5-ACDA39FA1D06}">
      <dsp:nvSpPr>
        <dsp:cNvPr id="0" name=""/>
        <dsp:cNvSpPr/>
      </dsp:nvSpPr>
      <dsp:spPr>
        <a:xfrm>
          <a:off x="296259" y="2673385"/>
          <a:ext cx="538654" cy="53865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887ED51-BA6A-4016-ADCB-3EA174CD67EF}">
      <dsp:nvSpPr>
        <dsp:cNvPr id="0" name=""/>
        <dsp:cNvSpPr/>
      </dsp:nvSpPr>
      <dsp:spPr>
        <a:xfrm>
          <a:off x="1131174" y="2453027"/>
          <a:ext cx="5382429" cy="9793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650" tIns="103650" rIns="103650" bIns="103650" numCol="1" spcCol="1270" anchor="ctr" anchorCtr="0">
          <a:noAutofit/>
        </a:bodyPr>
        <a:lstStyle/>
        <a:p>
          <a:pPr marL="0" lvl="0" indent="0" algn="l" defTabSz="711200">
            <a:lnSpc>
              <a:spcPct val="90000"/>
            </a:lnSpc>
            <a:spcBef>
              <a:spcPct val="0"/>
            </a:spcBef>
            <a:spcAft>
              <a:spcPct val="35000"/>
            </a:spcAft>
            <a:buNone/>
          </a:pPr>
          <a:r>
            <a:rPr lang="en-US" sz="1600" b="1" kern="1200" dirty="0"/>
            <a:t>Stereotypes are functional</a:t>
          </a:r>
          <a:r>
            <a:rPr lang="en-US" sz="1600" kern="1200" dirty="0"/>
            <a:t>: As audience members we are bombarded with much more information than we can process. </a:t>
          </a:r>
        </a:p>
      </dsp:txBody>
      <dsp:txXfrm>
        <a:off x="1131174" y="2453027"/>
        <a:ext cx="5382429" cy="979371"/>
      </dsp:txXfrm>
    </dsp:sp>
    <dsp:sp modelId="{853E226F-3470-480C-B19A-C1C1F416163A}">
      <dsp:nvSpPr>
        <dsp:cNvPr id="0" name=""/>
        <dsp:cNvSpPr/>
      </dsp:nvSpPr>
      <dsp:spPr>
        <a:xfrm>
          <a:off x="0" y="3677241"/>
          <a:ext cx="6513603" cy="979371"/>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92A0096-7863-48C5-8705-412182A3F665}">
      <dsp:nvSpPr>
        <dsp:cNvPr id="0" name=""/>
        <dsp:cNvSpPr/>
      </dsp:nvSpPr>
      <dsp:spPr>
        <a:xfrm>
          <a:off x="296259" y="3897600"/>
          <a:ext cx="538654" cy="53865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281E344-B928-402F-B637-3FD53ED0923D}">
      <dsp:nvSpPr>
        <dsp:cNvPr id="0" name=""/>
        <dsp:cNvSpPr/>
      </dsp:nvSpPr>
      <dsp:spPr>
        <a:xfrm>
          <a:off x="1131174" y="3677241"/>
          <a:ext cx="5382429" cy="9793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650" tIns="103650" rIns="103650" bIns="103650" numCol="1" spcCol="1270" anchor="ctr" anchorCtr="0">
          <a:noAutofit/>
        </a:bodyPr>
        <a:lstStyle/>
        <a:p>
          <a:pPr marL="0" lvl="0" indent="0" algn="l" defTabSz="711200">
            <a:lnSpc>
              <a:spcPct val="90000"/>
            </a:lnSpc>
            <a:spcBef>
              <a:spcPct val="0"/>
            </a:spcBef>
            <a:spcAft>
              <a:spcPct val="35000"/>
            </a:spcAft>
            <a:buNone/>
          </a:pPr>
          <a:r>
            <a:rPr lang="en-US" sz="1600" b="1" kern="1200" dirty="0"/>
            <a:t>Stereotypes are results of selectivity in social perception</a:t>
          </a:r>
          <a:r>
            <a:rPr lang="en-US" sz="1600" kern="1200" dirty="0"/>
            <a:t>: We tend to see what we expect to see</a:t>
          </a:r>
        </a:p>
      </dsp:txBody>
      <dsp:txXfrm>
        <a:off x="1131174" y="3677241"/>
        <a:ext cx="5382429" cy="979371"/>
      </dsp:txXfrm>
    </dsp:sp>
    <dsp:sp modelId="{F320C3DC-283B-49F4-90A9-D53C01530BDC}">
      <dsp:nvSpPr>
        <dsp:cNvPr id="0" name=""/>
        <dsp:cNvSpPr/>
      </dsp:nvSpPr>
      <dsp:spPr>
        <a:xfrm>
          <a:off x="0" y="4901456"/>
          <a:ext cx="6513603" cy="979371"/>
        </a:xfrm>
        <a:prstGeom prst="roundRect">
          <a:avLst>
            <a:gd name="adj" fmla="val 1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6B89CDD-4305-4522-BDB0-8E90F1B01046}">
      <dsp:nvSpPr>
        <dsp:cNvPr id="0" name=""/>
        <dsp:cNvSpPr/>
      </dsp:nvSpPr>
      <dsp:spPr>
        <a:xfrm>
          <a:off x="296259" y="5121814"/>
          <a:ext cx="538654" cy="538654"/>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4C9572F-7C49-479F-9B1E-156615E7AD06}">
      <dsp:nvSpPr>
        <dsp:cNvPr id="0" name=""/>
        <dsp:cNvSpPr/>
      </dsp:nvSpPr>
      <dsp:spPr>
        <a:xfrm>
          <a:off x="1131174" y="4901456"/>
          <a:ext cx="5382429" cy="9793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650" tIns="103650" rIns="103650" bIns="103650" numCol="1" spcCol="1270" anchor="ctr" anchorCtr="0">
          <a:noAutofit/>
        </a:bodyPr>
        <a:lstStyle/>
        <a:p>
          <a:pPr marL="0" lvl="0" indent="0" algn="l" defTabSz="711200">
            <a:lnSpc>
              <a:spcPct val="90000"/>
            </a:lnSpc>
            <a:spcBef>
              <a:spcPct val="0"/>
            </a:spcBef>
            <a:spcAft>
              <a:spcPct val="35000"/>
            </a:spcAft>
            <a:buNone/>
          </a:pPr>
          <a:r>
            <a:rPr lang="en-US" sz="1600" b="1" kern="1200"/>
            <a:t>Prejudice: </a:t>
          </a:r>
          <a:r>
            <a:rPr lang="en-US" sz="1600" kern="1200"/>
            <a:t>This is the most influential factor in stereotyping. </a:t>
          </a:r>
          <a:r>
            <a:rPr lang="en-US" sz="1600" kern="1200" dirty="0"/>
            <a:t>Our perceptions are highly subjective, and many people subscribe to derogatory descriptions of ethnic groups. </a:t>
          </a:r>
        </a:p>
      </dsp:txBody>
      <dsp:txXfrm>
        <a:off x="1131174" y="4901456"/>
        <a:ext cx="5382429" cy="979371"/>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25T04:44:06.984"/>
    </inkml:context>
    <inkml:brush xml:id="br0">
      <inkml:brushProperty name="width" value="0.1" units="cm"/>
      <inkml:brushProperty name="height" value="0.1" units="cm"/>
      <inkml:brushProperty name="color" value="#004F8B"/>
    </inkml:brush>
  </inkml:definitions>
  <inkml:trace contextRef="#ctx0" brushRef="#br0">0 1 220,'2'7'148,"3"7"-212,1-1-64,0-2 28</inkml:trace>
</inkml:ink>
</file>

<file path=ppt/ink/ink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1-08-29T07:09:17.960"/>
    </inkml:context>
    <inkml:brush xml:id="br0">
      <inkml:brushProperty name="width" value="0.05292" units="cm"/>
      <inkml:brushProperty name="height" value="0.05292" units="cm"/>
      <inkml:brushProperty name="color" value="#FF0000"/>
    </inkml:brush>
  </inkml:definitions>
  <inkml:trace contextRef="#ctx0" brushRef="#br0">14163 14611 58 0,'1'-7'108'0,"0"3"-8"0,1-2-29 0,-2 2-12 15,0 4-13-15,-3-6-13 0,3 6-10 0,-5-1-3 16,5 1-7-16,0 0-18 0,-4 9-34 0,3-2-43 16,0-2-87-16,1 2 39 0</inkml:trace>
  <inkml:trace contextRef="#ctx0" brushRef="#br0" timeOffset="807.38">14352 14693 39 0,'0'0'130'0,"-1"-3"-2"0,1 3-6 0,-2-4-11 16,2 4-8-16,-2-4-4 0,2 4-16 0,-5-3-9 0,5 3-3 16,0 0-1-16,-1-5-3 0,1 5 3 0,-3-3-4 15,3 3-6-15,0 0-2 0,0-7-3 0,0 7-6 16,0 0-4-16,0 0-2 0,0-2-6 0,0 2-6 16,0 0 2-16,0 0-5 0,0 0-5 0,0 0 0 15,4-3-5-15,-4 3 0 0,9 0-1 0,-9 0-1 16,11 0-3-16,-4 0-3 0,0 3 1 0,-2-3-1 15,2 2 0-15,-2 0-3 0,-1-1-3 0,0 0 5 16,-4-1-1-16,7 3-5 0,-3-2 2 0,-4-1-2 0,4 3 1 16,-4-3-2-16,0 0-2 0,3 1 3 15,-3-1 2-15,0 0-1 0,0 0-2 0,0 0-1 0,-13 4 0 16,6-2-2-16,7-2 2 0,-10 1 2 0,6 1-6 16,4-2 4-16,-7 1-3 0,3 2 6 0,-2-1-6 15,0 0-1-15,2 0 6 0,4-2-2 0,-6 2 3 16,6-2-2-16,-3 4-6 0,3-4 6 0,-3 2-2 0,3-2-2 15,-5 1 2-15,5-1 0 0,0 0-2 16,-5 1 2-16,5-1-1 0,0 0 4 0,0 0-6 16,-2 6 4-16,2-6-2 0,0 0 3 0,0 0-2 0,0 0-1 15,4 4 2-15,-4-4-4 0,4 4 7 16,1-3-2-16,0-1 5 0,1 2 0 0,-6-2 1 0,13 0-2 16,-3 0-2-16,2-2-1 0,-2 2 2 0,-3 2 0 15,-1-2-6-15,-6 0 0 0,9 1 6 0,-5-1-5 16,-4 0 2-16,7 2-4 0,-7-2 3 0,4 0 0 15,-4 0 0-15,0 0-1 0,5 2 4 0,-5-2 0 16,0 0-1-16,0 5 0 0,0-5-3 0,2 4 0 16,-2-4 2-16,0 0 0 0,0 0-3 0,-3 6 4 15,3-6-5-15,-1 5 5 0,1-5-4 0,-3 3 1 16,1-1 1-16,2-2-3 0,0 7-10 0,0-3-31 0,0 1-35 16,0 0-70-16,0-2-136 0,0 1-305 0,0-4 135 15</inkml:trace>
</inkml:ink>
</file>

<file path=ppt/ink/ink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1-03-24T09:24:55.432"/>
    </inkml:context>
    <inkml:brush xml:id="br0">
      <inkml:brushProperty name="width" value="0.05292" units="cm"/>
      <inkml:brushProperty name="height" value="0.05292" units="cm"/>
      <inkml:brushProperty name="color" value="#002060"/>
    </inkml:brush>
  </inkml:definitions>
  <inkml:trace contextRef="#ctx0" brushRef="#br0">23914 14204 11 0,'9'5'42'16,"0"2"0"-16,4-2-2 0,-2-1-2 0,7 4-7 15,-2-1 1-15,3 1 1 0,2-1-5 0,5 0-3 16,2 1 1-16,2 0 3 0,2-2-4 0,2-1-3 15,0 0 0-15,3-2 5 0,3-1 6 0,14-2 7 16,-3 0 4-16,8-3-7 0,-7-2 6 0,3 1 3 16,-3 1-5-16,3-1-4 0,-1 1-1 0,-3-1-9 15,-15 6-1-15,1-4 7 0,-5 2-13 0,2 2-8 16,-7-2-3-16,0 0-3 0,-5 2-3 0,1-1-1 0,4-1 4 16,-9 2-12-16,1-2 6 0,-2 2 1 15,0-2 0-15,-2 2-2 0,-2-2 1 0,1 0 2 0,-1 0-5 16,0 0 9-16,-2 0-1 0,-3 0-7 0,0 2 2 15,1-4-7-15,-2 2 10 0,0 0-2 0,3-2 3 16,-1 0-5-16,1 0 6 0,-1 1-6 0,1-1-2 16,2 2-12-16,-6-2-7 0,1 2-15 0,0 0-14 15,-2-1-92-15,-5 1-154 0,9 0 69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2034" name="Rectangle 2"/>
          <p:cNvSpPr>
            <a:spLocks noGrp="1" noChangeArrowheads="1"/>
          </p:cNvSpPr>
          <p:nvPr>
            <p:ph type="hdr" sz="quarter"/>
          </p:nvPr>
        </p:nvSpPr>
        <p:spPr bwMode="auto">
          <a:xfrm>
            <a:off x="0" y="0"/>
            <a:ext cx="2971800" cy="4603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0" hangingPunct="0">
              <a:defRPr sz="1200">
                <a:cs typeface="+mn-cs"/>
              </a:defRPr>
            </a:lvl1pPr>
          </a:lstStyle>
          <a:p>
            <a:pPr>
              <a:defRPr/>
            </a:pPr>
            <a:endParaRPr lang="en-US"/>
          </a:p>
        </p:txBody>
      </p:sp>
      <p:sp>
        <p:nvSpPr>
          <p:cNvPr id="172035" name="Rectangle 3"/>
          <p:cNvSpPr>
            <a:spLocks noGrp="1" noChangeArrowheads="1"/>
          </p:cNvSpPr>
          <p:nvPr>
            <p:ph type="dt" idx="1"/>
          </p:nvPr>
        </p:nvSpPr>
        <p:spPr bwMode="auto">
          <a:xfrm>
            <a:off x="3886200" y="0"/>
            <a:ext cx="2971800" cy="4603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200">
                <a:cs typeface="+mn-cs"/>
              </a:defRPr>
            </a:lvl1pPr>
          </a:lstStyle>
          <a:p>
            <a:pPr>
              <a:defRPr/>
            </a:pPr>
            <a:endParaRPr lang="en-US"/>
          </a:p>
        </p:txBody>
      </p:sp>
      <p:sp>
        <p:nvSpPr>
          <p:cNvPr id="40964" name="Rectangle 4"/>
          <p:cNvSpPr>
            <a:spLocks noGrp="1" noRot="1" noChangeAspect="1" noChangeArrowheads="1" noTextEdit="1"/>
          </p:cNvSpPr>
          <p:nvPr>
            <p:ph type="sldImg" idx="2"/>
          </p:nvPr>
        </p:nvSpPr>
        <p:spPr bwMode="auto">
          <a:xfrm>
            <a:off x="363538" y="690563"/>
            <a:ext cx="6132512" cy="344963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2037" name="Rectangle 5"/>
          <p:cNvSpPr>
            <a:spLocks noGrp="1" noChangeArrowheads="1"/>
          </p:cNvSpPr>
          <p:nvPr>
            <p:ph type="body" sz="quarter" idx="3"/>
          </p:nvPr>
        </p:nvSpPr>
        <p:spPr bwMode="auto">
          <a:xfrm>
            <a:off x="914400" y="4370388"/>
            <a:ext cx="5029200" cy="413861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72038" name="Rectangle 6"/>
          <p:cNvSpPr>
            <a:spLocks noGrp="1" noChangeArrowheads="1"/>
          </p:cNvSpPr>
          <p:nvPr>
            <p:ph type="ftr" sz="quarter" idx="4"/>
          </p:nvPr>
        </p:nvSpPr>
        <p:spPr bwMode="auto">
          <a:xfrm>
            <a:off x="0" y="8739188"/>
            <a:ext cx="2971800" cy="460375"/>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0" hangingPunct="0">
              <a:defRPr sz="1200">
                <a:cs typeface="+mn-cs"/>
              </a:defRPr>
            </a:lvl1pPr>
          </a:lstStyle>
          <a:p>
            <a:pPr>
              <a:defRPr/>
            </a:pPr>
            <a:endParaRPr lang="en-US"/>
          </a:p>
        </p:txBody>
      </p:sp>
      <p:sp>
        <p:nvSpPr>
          <p:cNvPr id="172039" name="Rectangle 7"/>
          <p:cNvSpPr>
            <a:spLocks noGrp="1" noChangeArrowheads="1"/>
          </p:cNvSpPr>
          <p:nvPr>
            <p:ph type="sldNum" sz="quarter" idx="5"/>
          </p:nvPr>
        </p:nvSpPr>
        <p:spPr bwMode="auto">
          <a:xfrm>
            <a:off x="3886200" y="8739188"/>
            <a:ext cx="2971800" cy="460375"/>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0" hangingPunct="0">
              <a:defRPr sz="1200">
                <a:cs typeface="+mn-cs"/>
              </a:defRPr>
            </a:lvl1pPr>
          </a:lstStyle>
          <a:p>
            <a:pPr>
              <a:defRPr/>
            </a:pPr>
            <a:fld id="{08B2614E-6EF2-4AA6-BF6C-813689145A1F}" type="slidenum">
              <a:rPr lang="en-US"/>
              <a:pPr>
                <a:defRPr/>
              </a:pPr>
              <a:t>‹#›</a:t>
            </a:fld>
            <a:endParaRPr lang="en-US"/>
          </a:p>
        </p:txBody>
      </p:sp>
    </p:spTree>
    <p:extLst>
      <p:ext uri="{BB962C8B-B14F-4D97-AF65-F5344CB8AC3E}">
        <p14:creationId xmlns:p14="http://schemas.microsoft.com/office/powerpoint/2010/main" val="172915836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a:extLst>
              <a:ext uri="{FF2B5EF4-FFF2-40B4-BE49-F238E27FC236}">
                <a16:creationId xmlns:a16="http://schemas.microsoft.com/office/drawing/2014/main" id="{76859E2A-D29D-D76C-BD02-9B00DDCEAB75}"/>
              </a:ext>
            </a:extLst>
          </p:cNvPr>
          <p:cNvSpPr>
            <a:spLocks noGrp="1" noChangeArrowheads="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D11A248B-34A8-4FF5-A252-016781254809}" type="slidenum">
              <a:rPr lang="en-US" altLang="en-US"/>
              <a:pPr>
                <a:spcBef>
                  <a:spcPct val="0"/>
                </a:spcBef>
              </a:pPr>
              <a:t>16</a:t>
            </a:fld>
            <a:endParaRPr lang="en-US" altLang="en-US"/>
          </a:p>
        </p:txBody>
      </p:sp>
      <p:sp>
        <p:nvSpPr>
          <p:cNvPr id="88067" name="Rectangle 2">
            <a:extLst>
              <a:ext uri="{FF2B5EF4-FFF2-40B4-BE49-F238E27FC236}">
                <a16:creationId xmlns:a16="http://schemas.microsoft.com/office/drawing/2014/main" id="{8D12241D-1977-0D2D-DFE8-F97F6A351E56}"/>
              </a:ext>
            </a:extLst>
          </p:cNvPr>
          <p:cNvSpPr>
            <a:spLocks noGrp="1" noRot="1" noChangeAspect="1" noChangeArrowheads="1" noTextEdit="1"/>
          </p:cNvSpPr>
          <p:nvPr>
            <p:ph type="sldImg"/>
          </p:nvPr>
        </p:nvSpPr>
        <p:spPr>
          <a:ln/>
        </p:spPr>
      </p:sp>
      <p:sp>
        <p:nvSpPr>
          <p:cNvPr id="88068" name="Rectangle 3">
            <a:extLst>
              <a:ext uri="{FF2B5EF4-FFF2-40B4-BE49-F238E27FC236}">
                <a16:creationId xmlns:a16="http://schemas.microsoft.com/office/drawing/2014/main" id="{5A5E427C-C62E-ED08-1B6B-288DEA1CF0D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04B3ED-0C80-8870-A4FA-A87D016D2EA3}"/>
            </a:ext>
          </a:extLst>
        </p:cNvPr>
        <p:cNvGrpSpPr/>
        <p:nvPr/>
      </p:nvGrpSpPr>
      <p:grpSpPr>
        <a:xfrm>
          <a:off x="0" y="0"/>
          <a:ext cx="0" cy="0"/>
          <a:chOff x="0" y="0"/>
          <a:chExt cx="0" cy="0"/>
        </a:xfrm>
      </p:grpSpPr>
      <p:sp>
        <p:nvSpPr>
          <p:cNvPr id="87042" name="Rectangle 7">
            <a:extLst>
              <a:ext uri="{FF2B5EF4-FFF2-40B4-BE49-F238E27FC236}">
                <a16:creationId xmlns:a16="http://schemas.microsoft.com/office/drawing/2014/main" id="{F21C2DE4-4908-8285-59F1-FE3C27AFD887}"/>
              </a:ext>
            </a:extLst>
          </p:cNvPr>
          <p:cNvSpPr>
            <a:spLocks noGrp="1" noChangeArrowheads="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0BED9B0D-7D17-4DAA-B0C2-D7F3BE62F8DC}" type="slidenum">
              <a:rPr lang="en-US" altLang="en-US"/>
              <a:pPr>
                <a:spcBef>
                  <a:spcPct val="0"/>
                </a:spcBef>
              </a:pPr>
              <a:t>25</a:t>
            </a:fld>
            <a:endParaRPr lang="en-US" altLang="en-US"/>
          </a:p>
        </p:txBody>
      </p:sp>
      <p:sp>
        <p:nvSpPr>
          <p:cNvPr id="99331" name="Rectangle 2">
            <a:extLst>
              <a:ext uri="{FF2B5EF4-FFF2-40B4-BE49-F238E27FC236}">
                <a16:creationId xmlns:a16="http://schemas.microsoft.com/office/drawing/2014/main" id="{D3478B26-0DF8-5AD9-2EB7-DBAF55F36F26}"/>
              </a:ext>
            </a:extLst>
          </p:cNvPr>
          <p:cNvSpPr>
            <a:spLocks noGrp="1" noRot="1" noChangeAspect="1" noChangeArrowheads="1" noTextEdit="1"/>
          </p:cNvSpPr>
          <p:nvPr>
            <p:ph type="sldImg"/>
          </p:nvPr>
        </p:nvSpPr>
        <p:spPr>
          <a:ln/>
        </p:spPr>
      </p:sp>
      <p:sp>
        <p:nvSpPr>
          <p:cNvPr id="99332" name="Rectangle 3">
            <a:extLst>
              <a:ext uri="{FF2B5EF4-FFF2-40B4-BE49-F238E27FC236}">
                <a16:creationId xmlns:a16="http://schemas.microsoft.com/office/drawing/2014/main" id="{42E42DD8-12E4-18B4-F019-8B2B57B683B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6398963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7">
            <a:extLst>
              <a:ext uri="{FF2B5EF4-FFF2-40B4-BE49-F238E27FC236}">
                <a16:creationId xmlns:a16="http://schemas.microsoft.com/office/drawing/2014/main" id="{CEBEC85D-56F4-FF32-A9CD-11DE5E4A496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D0F3E4B1-6FB9-44DF-AE9E-A63EEC21DEFE}" type="slidenum">
              <a:rPr lang="en-US" altLang="en-US" smtClean="0"/>
              <a:pPr>
                <a:spcBef>
                  <a:spcPct val="0"/>
                </a:spcBef>
              </a:pPr>
              <a:t>32</a:t>
            </a:fld>
            <a:endParaRPr lang="en-US" altLang="en-US"/>
          </a:p>
        </p:txBody>
      </p:sp>
      <p:sp>
        <p:nvSpPr>
          <p:cNvPr id="147459" name="Rectangle 2">
            <a:extLst>
              <a:ext uri="{FF2B5EF4-FFF2-40B4-BE49-F238E27FC236}">
                <a16:creationId xmlns:a16="http://schemas.microsoft.com/office/drawing/2014/main" id="{1ED34309-F7CB-A2FB-FCD8-B7C183BEE1AB}"/>
              </a:ext>
            </a:extLst>
          </p:cNvPr>
          <p:cNvSpPr>
            <a:spLocks noGrp="1" noRot="1" noChangeAspect="1" noChangeArrowheads="1" noTextEdit="1"/>
          </p:cNvSpPr>
          <p:nvPr>
            <p:ph type="sldImg"/>
          </p:nvPr>
        </p:nvSpPr>
        <p:spPr>
          <a:ln/>
        </p:spPr>
      </p:sp>
      <p:sp>
        <p:nvSpPr>
          <p:cNvPr id="147460" name="Rectangle 4">
            <a:extLst>
              <a:ext uri="{FF2B5EF4-FFF2-40B4-BE49-F238E27FC236}">
                <a16:creationId xmlns:a16="http://schemas.microsoft.com/office/drawing/2014/main" id="{71C0B8FB-1399-9590-8A49-387314519B8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a:spLocks noGrp="1" noChangeArrowheads="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800">
                <a:solidFill>
                  <a:schemeClr val="tx1"/>
                </a:solidFill>
                <a:latin typeface="Times New Roman" pitchFamily="18" charset="0"/>
              </a:defRPr>
            </a:lvl1pPr>
            <a:lvl2pPr marL="742950" indent="-285750" eaLnBrk="0" hangingPunct="0">
              <a:defRPr sz="3800">
                <a:solidFill>
                  <a:schemeClr val="tx1"/>
                </a:solidFill>
                <a:latin typeface="Times New Roman" pitchFamily="18" charset="0"/>
              </a:defRPr>
            </a:lvl2pPr>
            <a:lvl3pPr marL="1143000" indent="-228600" eaLnBrk="0" hangingPunct="0">
              <a:defRPr sz="3800">
                <a:solidFill>
                  <a:schemeClr val="tx1"/>
                </a:solidFill>
                <a:latin typeface="Times New Roman" pitchFamily="18" charset="0"/>
              </a:defRPr>
            </a:lvl3pPr>
            <a:lvl4pPr marL="1600200" indent="-228600" eaLnBrk="0" hangingPunct="0">
              <a:defRPr sz="3800">
                <a:solidFill>
                  <a:schemeClr val="tx1"/>
                </a:solidFill>
                <a:latin typeface="Times New Roman" pitchFamily="18" charset="0"/>
              </a:defRPr>
            </a:lvl4pPr>
            <a:lvl5pPr marL="2057400" indent="-228600" eaLnBrk="0" hangingPunct="0">
              <a:defRPr sz="3800">
                <a:solidFill>
                  <a:schemeClr val="tx1"/>
                </a:solidFill>
                <a:latin typeface="Times New Roman" pitchFamily="18" charset="0"/>
              </a:defRPr>
            </a:lvl5pPr>
            <a:lvl6pPr marL="2514600" indent="-228600" eaLnBrk="0" fontAlgn="base" hangingPunct="0">
              <a:spcBef>
                <a:spcPct val="0"/>
              </a:spcBef>
              <a:spcAft>
                <a:spcPct val="0"/>
              </a:spcAft>
              <a:defRPr sz="3800">
                <a:solidFill>
                  <a:schemeClr val="tx1"/>
                </a:solidFill>
                <a:latin typeface="Times New Roman" pitchFamily="18" charset="0"/>
              </a:defRPr>
            </a:lvl6pPr>
            <a:lvl7pPr marL="2971800" indent="-228600" eaLnBrk="0" fontAlgn="base" hangingPunct="0">
              <a:spcBef>
                <a:spcPct val="0"/>
              </a:spcBef>
              <a:spcAft>
                <a:spcPct val="0"/>
              </a:spcAft>
              <a:defRPr sz="3800">
                <a:solidFill>
                  <a:schemeClr val="tx1"/>
                </a:solidFill>
                <a:latin typeface="Times New Roman" pitchFamily="18" charset="0"/>
              </a:defRPr>
            </a:lvl7pPr>
            <a:lvl8pPr marL="3429000" indent="-228600" eaLnBrk="0" fontAlgn="base" hangingPunct="0">
              <a:spcBef>
                <a:spcPct val="0"/>
              </a:spcBef>
              <a:spcAft>
                <a:spcPct val="0"/>
              </a:spcAft>
              <a:defRPr sz="3800">
                <a:solidFill>
                  <a:schemeClr val="tx1"/>
                </a:solidFill>
                <a:latin typeface="Times New Roman" pitchFamily="18" charset="0"/>
              </a:defRPr>
            </a:lvl8pPr>
            <a:lvl9pPr marL="3886200" indent="-228600" eaLnBrk="0" fontAlgn="base" hangingPunct="0">
              <a:spcBef>
                <a:spcPct val="0"/>
              </a:spcBef>
              <a:spcAft>
                <a:spcPct val="0"/>
              </a:spcAft>
              <a:defRPr sz="3800">
                <a:solidFill>
                  <a:schemeClr val="tx1"/>
                </a:solidFill>
                <a:latin typeface="Times New Roman" pitchFamily="18" charset="0"/>
              </a:defRPr>
            </a:lvl9pPr>
          </a:lstStyle>
          <a:p>
            <a:pPr>
              <a:defRPr/>
            </a:pPr>
            <a:fld id="{B0954A88-2D7B-4C3B-B122-B504390F9010}" type="slidenum">
              <a:rPr lang="en-US" sz="1200" smtClean="0"/>
              <a:pPr>
                <a:defRPr/>
              </a:pPr>
              <a:t>33</a:t>
            </a:fld>
            <a:endParaRPr lang="en-US" sz="1200"/>
          </a:p>
        </p:txBody>
      </p:sp>
      <p:sp>
        <p:nvSpPr>
          <p:cNvPr id="70659" name="Rectangle 2"/>
          <p:cNvSpPr>
            <a:spLocks noGrp="1" noRot="1" noChangeAspect="1" noChangeArrowheads="1" noTextEdit="1"/>
          </p:cNvSpPr>
          <p:nvPr>
            <p:ph type="sldImg"/>
          </p:nvPr>
        </p:nvSpPr>
        <p:spPr>
          <a:xfrm>
            <a:off x="363538" y="690563"/>
            <a:ext cx="6132512" cy="3449637"/>
          </a:xfrm>
          <a:ln/>
        </p:spPr>
      </p:sp>
      <p:sp>
        <p:nvSpPr>
          <p:cNvPr id="70660" name="Rectangle 4"/>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a:extLst>
              <a:ext uri="{FF2B5EF4-FFF2-40B4-BE49-F238E27FC236}">
                <a16:creationId xmlns:a16="http://schemas.microsoft.com/office/drawing/2014/main" id="{A1AEF591-7AB8-38B4-8124-544F550D1CB4}"/>
              </a:ext>
            </a:extLst>
          </p:cNvPr>
          <p:cNvSpPr>
            <a:spLocks noGrp="1" noChangeArrowheads="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42904FFE-4FAC-44A9-8729-88743A519C93}" type="slidenum">
              <a:rPr lang="en-US" altLang="en-US"/>
              <a:pPr>
                <a:spcBef>
                  <a:spcPct val="0"/>
                </a:spcBef>
              </a:pPr>
              <a:t>17</a:t>
            </a:fld>
            <a:endParaRPr lang="en-US" altLang="en-US"/>
          </a:p>
        </p:txBody>
      </p:sp>
      <p:sp>
        <p:nvSpPr>
          <p:cNvPr id="90115" name="Rectangle 2">
            <a:extLst>
              <a:ext uri="{FF2B5EF4-FFF2-40B4-BE49-F238E27FC236}">
                <a16:creationId xmlns:a16="http://schemas.microsoft.com/office/drawing/2014/main" id="{994AFED2-CA47-AB41-A517-1F96C87E2A44}"/>
              </a:ext>
            </a:extLst>
          </p:cNvPr>
          <p:cNvSpPr>
            <a:spLocks noGrp="1" noRot="1" noChangeAspect="1" noChangeArrowheads="1" noTextEdit="1"/>
          </p:cNvSpPr>
          <p:nvPr>
            <p:ph type="sldImg"/>
          </p:nvPr>
        </p:nvSpPr>
        <p:spPr>
          <a:ln/>
        </p:spPr>
      </p:sp>
      <p:sp>
        <p:nvSpPr>
          <p:cNvPr id="90116" name="Rectangle 3">
            <a:extLst>
              <a:ext uri="{FF2B5EF4-FFF2-40B4-BE49-F238E27FC236}">
                <a16:creationId xmlns:a16="http://schemas.microsoft.com/office/drawing/2014/main" id="{DF782A81-7E52-2255-D60D-83560C664E3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a:extLst>
              <a:ext uri="{FF2B5EF4-FFF2-40B4-BE49-F238E27FC236}">
                <a16:creationId xmlns:a16="http://schemas.microsoft.com/office/drawing/2014/main" id="{33746896-F1FE-BCC3-76A3-1B6248A58772}"/>
              </a:ext>
            </a:extLst>
          </p:cNvPr>
          <p:cNvSpPr>
            <a:spLocks noGrp="1" noChangeArrowheads="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E89CF128-7A76-4C6C-BD1D-234A915C793F}" type="slidenum">
              <a:rPr lang="en-US" altLang="en-US"/>
              <a:pPr>
                <a:spcBef>
                  <a:spcPct val="0"/>
                </a:spcBef>
              </a:pPr>
              <a:t>18</a:t>
            </a:fld>
            <a:endParaRPr lang="en-US" altLang="en-US"/>
          </a:p>
        </p:txBody>
      </p:sp>
      <p:sp>
        <p:nvSpPr>
          <p:cNvPr id="91139" name="Rectangle 2">
            <a:extLst>
              <a:ext uri="{FF2B5EF4-FFF2-40B4-BE49-F238E27FC236}">
                <a16:creationId xmlns:a16="http://schemas.microsoft.com/office/drawing/2014/main" id="{18C8983F-C01D-1AB2-686E-3A6B6D7E5548}"/>
              </a:ext>
            </a:extLst>
          </p:cNvPr>
          <p:cNvSpPr>
            <a:spLocks noGrp="1" noRot="1" noChangeAspect="1" noChangeArrowheads="1" noTextEdit="1"/>
          </p:cNvSpPr>
          <p:nvPr>
            <p:ph type="sldImg"/>
          </p:nvPr>
        </p:nvSpPr>
        <p:spPr>
          <a:ln/>
        </p:spPr>
      </p:sp>
      <p:sp>
        <p:nvSpPr>
          <p:cNvPr id="91140" name="Rectangle 3">
            <a:extLst>
              <a:ext uri="{FF2B5EF4-FFF2-40B4-BE49-F238E27FC236}">
                <a16:creationId xmlns:a16="http://schemas.microsoft.com/office/drawing/2014/main" id="{36AD9E39-F0BD-1CD8-2CC3-5589A4CDB8B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a:extLst>
              <a:ext uri="{FF2B5EF4-FFF2-40B4-BE49-F238E27FC236}">
                <a16:creationId xmlns:a16="http://schemas.microsoft.com/office/drawing/2014/main" id="{2F75E4BE-9AAE-9976-3F41-9E21041E0CF8}"/>
              </a:ext>
            </a:extLst>
          </p:cNvPr>
          <p:cNvSpPr>
            <a:spLocks noGrp="1" noChangeArrowheads="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6E28820B-08E2-4272-BF1D-9603F485CD6D}" type="slidenum">
              <a:rPr lang="en-US" altLang="en-US"/>
              <a:pPr>
                <a:spcBef>
                  <a:spcPct val="0"/>
                </a:spcBef>
              </a:pPr>
              <a:t>19</a:t>
            </a:fld>
            <a:endParaRPr lang="en-US" altLang="en-US"/>
          </a:p>
        </p:txBody>
      </p:sp>
      <p:sp>
        <p:nvSpPr>
          <p:cNvPr id="92163" name="Rectangle 2">
            <a:extLst>
              <a:ext uri="{FF2B5EF4-FFF2-40B4-BE49-F238E27FC236}">
                <a16:creationId xmlns:a16="http://schemas.microsoft.com/office/drawing/2014/main" id="{75C6743C-FF70-81B8-1DD8-20793A9ADB97}"/>
              </a:ext>
            </a:extLst>
          </p:cNvPr>
          <p:cNvSpPr>
            <a:spLocks noGrp="1" noRot="1" noChangeAspect="1" noChangeArrowheads="1" noTextEdit="1"/>
          </p:cNvSpPr>
          <p:nvPr>
            <p:ph type="sldImg"/>
          </p:nvPr>
        </p:nvSpPr>
        <p:spPr>
          <a:ln/>
        </p:spPr>
      </p:sp>
      <p:sp>
        <p:nvSpPr>
          <p:cNvPr id="92164" name="Rectangle 3">
            <a:extLst>
              <a:ext uri="{FF2B5EF4-FFF2-40B4-BE49-F238E27FC236}">
                <a16:creationId xmlns:a16="http://schemas.microsoft.com/office/drawing/2014/main" id="{6B6AF31A-6B65-591A-07E4-D023EC2A5F9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a:extLst>
              <a:ext uri="{FF2B5EF4-FFF2-40B4-BE49-F238E27FC236}">
                <a16:creationId xmlns:a16="http://schemas.microsoft.com/office/drawing/2014/main" id="{A0713E87-E8B8-8F83-FE28-189F5DA3FB0F}"/>
              </a:ext>
            </a:extLst>
          </p:cNvPr>
          <p:cNvSpPr>
            <a:spLocks noGrp="1" noChangeArrowheads="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1B1B7109-5FF2-4A80-BFB0-95CB728F81DA}" type="slidenum">
              <a:rPr lang="en-US" altLang="en-US"/>
              <a:pPr>
                <a:spcBef>
                  <a:spcPct val="0"/>
                </a:spcBef>
              </a:pPr>
              <a:t>20</a:t>
            </a:fld>
            <a:endParaRPr lang="en-US" altLang="en-US"/>
          </a:p>
        </p:txBody>
      </p:sp>
      <p:sp>
        <p:nvSpPr>
          <p:cNvPr id="93187" name="Rectangle 2">
            <a:extLst>
              <a:ext uri="{FF2B5EF4-FFF2-40B4-BE49-F238E27FC236}">
                <a16:creationId xmlns:a16="http://schemas.microsoft.com/office/drawing/2014/main" id="{6E09F535-A186-A36D-1134-478AAF8B68F9}"/>
              </a:ext>
            </a:extLst>
          </p:cNvPr>
          <p:cNvSpPr>
            <a:spLocks noGrp="1" noRot="1" noChangeAspect="1" noChangeArrowheads="1" noTextEdit="1"/>
          </p:cNvSpPr>
          <p:nvPr>
            <p:ph type="sldImg"/>
          </p:nvPr>
        </p:nvSpPr>
        <p:spPr>
          <a:ln/>
        </p:spPr>
      </p:sp>
      <p:sp>
        <p:nvSpPr>
          <p:cNvPr id="93188" name="Rectangle 3">
            <a:extLst>
              <a:ext uri="{FF2B5EF4-FFF2-40B4-BE49-F238E27FC236}">
                <a16:creationId xmlns:a16="http://schemas.microsoft.com/office/drawing/2014/main" id="{AA0E5BBE-4269-D965-6A2B-F1849CD315D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7">
            <a:extLst>
              <a:ext uri="{FF2B5EF4-FFF2-40B4-BE49-F238E27FC236}">
                <a16:creationId xmlns:a16="http://schemas.microsoft.com/office/drawing/2014/main" id="{4B45B489-C994-C161-836C-37342C8D6C87}"/>
              </a:ext>
            </a:extLst>
          </p:cNvPr>
          <p:cNvSpPr>
            <a:spLocks noGrp="1" noChangeArrowheads="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3F4A0E71-422B-408E-B451-2BBB6672E316}" type="slidenum">
              <a:rPr lang="en-US" altLang="en-US"/>
              <a:pPr>
                <a:spcBef>
                  <a:spcPct val="0"/>
                </a:spcBef>
              </a:pPr>
              <a:t>21</a:t>
            </a:fld>
            <a:endParaRPr lang="en-US" altLang="en-US"/>
          </a:p>
        </p:txBody>
      </p:sp>
      <p:sp>
        <p:nvSpPr>
          <p:cNvPr id="94211" name="Rectangle 2">
            <a:extLst>
              <a:ext uri="{FF2B5EF4-FFF2-40B4-BE49-F238E27FC236}">
                <a16:creationId xmlns:a16="http://schemas.microsoft.com/office/drawing/2014/main" id="{DAFF69C8-380E-7A95-F839-373DD8096F4A}"/>
              </a:ext>
            </a:extLst>
          </p:cNvPr>
          <p:cNvSpPr>
            <a:spLocks noGrp="1" noRot="1" noChangeAspect="1" noChangeArrowheads="1" noTextEdit="1"/>
          </p:cNvSpPr>
          <p:nvPr>
            <p:ph type="sldImg"/>
          </p:nvPr>
        </p:nvSpPr>
        <p:spPr>
          <a:ln/>
        </p:spPr>
      </p:sp>
      <p:sp>
        <p:nvSpPr>
          <p:cNvPr id="94212" name="Rectangle 3">
            <a:extLst>
              <a:ext uri="{FF2B5EF4-FFF2-40B4-BE49-F238E27FC236}">
                <a16:creationId xmlns:a16="http://schemas.microsoft.com/office/drawing/2014/main" id="{74FA8B79-D2AE-7F63-0D28-2D9865DD34E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7">
            <a:extLst>
              <a:ext uri="{FF2B5EF4-FFF2-40B4-BE49-F238E27FC236}">
                <a16:creationId xmlns:a16="http://schemas.microsoft.com/office/drawing/2014/main" id="{2DC9BBBA-83B1-B141-9FE7-3CCEEBD2A61F}"/>
              </a:ext>
            </a:extLst>
          </p:cNvPr>
          <p:cNvSpPr>
            <a:spLocks noGrp="1" noChangeArrowheads="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DB9E005A-B61A-4C60-9270-A8D32CC55D17}" type="slidenum">
              <a:rPr lang="en-US" altLang="en-US"/>
              <a:pPr>
                <a:spcBef>
                  <a:spcPct val="0"/>
                </a:spcBef>
              </a:pPr>
              <a:t>22</a:t>
            </a:fld>
            <a:endParaRPr lang="en-US" altLang="en-US"/>
          </a:p>
        </p:txBody>
      </p:sp>
      <p:sp>
        <p:nvSpPr>
          <p:cNvPr id="95235" name="Rectangle 2">
            <a:extLst>
              <a:ext uri="{FF2B5EF4-FFF2-40B4-BE49-F238E27FC236}">
                <a16:creationId xmlns:a16="http://schemas.microsoft.com/office/drawing/2014/main" id="{4B9DA437-A57A-CD0E-74EF-A56ACD09FEF2}"/>
              </a:ext>
            </a:extLst>
          </p:cNvPr>
          <p:cNvSpPr>
            <a:spLocks noGrp="1" noRot="1" noChangeAspect="1" noChangeArrowheads="1" noTextEdit="1"/>
          </p:cNvSpPr>
          <p:nvPr>
            <p:ph type="sldImg"/>
          </p:nvPr>
        </p:nvSpPr>
        <p:spPr>
          <a:ln/>
        </p:spPr>
      </p:sp>
      <p:sp>
        <p:nvSpPr>
          <p:cNvPr id="95236" name="Rectangle 3">
            <a:extLst>
              <a:ext uri="{FF2B5EF4-FFF2-40B4-BE49-F238E27FC236}">
                <a16:creationId xmlns:a16="http://schemas.microsoft.com/office/drawing/2014/main" id="{270DE691-B181-7772-2358-DAB4F0AB902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7">
            <a:extLst>
              <a:ext uri="{FF2B5EF4-FFF2-40B4-BE49-F238E27FC236}">
                <a16:creationId xmlns:a16="http://schemas.microsoft.com/office/drawing/2014/main" id="{5A3F35FD-841A-BA02-396B-C7A468EEF93A}"/>
              </a:ext>
            </a:extLst>
          </p:cNvPr>
          <p:cNvSpPr>
            <a:spLocks noGrp="1" noChangeArrowheads="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6F3344D2-C911-4D3A-9405-8A5C6C7746CF}" type="slidenum">
              <a:rPr lang="en-US" altLang="en-US"/>
              <a:pPr>
                <a:spcBef>
                  <a:spcPct val="0"/>
                </a:spcBef>
              </a:pPr>
              <a:t>23</a:t>
            </a:fld>
            <a:endParaRPr lang="en-US" altLang="en-US"/>
          </a:p>
        </p:txBody>
      </p:sp>
      <p:sp>
        <p:nvSpPr>
          <p:cNvPr id="98307" name="Rectangle 2">
            <a:extLst>
              <a:ext uri="{FF2B5EF4-FFF2-40B4-BE49-F238E27FC236}">
                <a16:creationId xmlns:a16="http://schemas.microsoft.com/office/drawing/2014/main" id="{F81A12CF-993F-62CE-D14B-A4FB66559D8F}"/>
              </a:ext>
            </a:extLst>
          </p:cNvPr>
          <p:cNvSpPr>
            <a:spLocks noGrp="1" noRot="1" noChangeAspect="1" noChangeArrowheads="1" noTextEdit="1"/>
          </p:cNvSpPr>
          <p:nvPr>
            <p:ph type="sldImg"/>
          </p:nvPr>
        </p:nvSpPr>
        <p:spPr>
          <a:ln/>
        </p:spPr>
      </p:sp>
      <p:sp>
        <p:nvSpPr>
          <p:cNvPr id="98308" name="Rectangle 3">
            <a:extLst>
              <a:ext uri="{FF2B5EF4-FFF2-40B4-BE49-F238E27FC236}">
                <a16:creationId xmlns:a16="http://schemas.microsoft.com/office/drawing/2014/main" id="{785A2E3F-8EAC-1F21-CCC4-DD7AEBB9334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a:extLst>
              <a:ext uri="{FF2B5EF4-FFF2-40B4-BE49-F238E27FC236}">
                <a16:creationId xmlns:a16="http://schemas.microsoft.com/office/drawing/2014/main" id="{BB738939-7953-2F7C-5C10-38EA0B1EF227}"/>
              </a:ext>
            </a:extLst>
          </p:cNvPr>
          <p:cNvSpPr>
            <a:spLocks noGrp="1" noChangeArrowheads="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0BED9B0D-7D17-4DAA-B0C2-D7F3BE62F8DC}" type="slidenum">
              <a:rPr lang="en-US" altLang="en-US"/>
              <a:pPr>
                <a:spcBef>
                  <a:spcPct val="0"/>
                </a:spcBef>
              </a:pPr>
              <a:t>24</a:t>
            </a:fld>
            <a:endParaRPr lang="en-US" altLang="en-US"/>
          </a:p>
        </p:txBody>
      </p:sp>
      <p:sp>
        <p:nvSpPr>
          <p:cNvPr id="99331" name="Rectangle 2">
            <a:extLst>
              <a:ext uri="{FF2B5EF4-FFF2-40B4-BE49-F238E27FC236}">
                <a16:creationId xmlns:a16="http://schemas.microsoft.com/office/drawing/2014/main" id="{2C52CF2C-6EBF-41E3-B13C-E01357FCF49D}"/>
              </a:ext>
            </a:extLst>
          </p:cNvPr>
          <p:cNvSpPr>
            <a:spLocks noGrp="1" noRot="1" noChangeAspect="1" noChangeArrowheads="1" noTextEdit="1"/>
          </p:cNvSpPr>
          <p:nvPr>
            <p:ph type="sldImg"/>
          </p:nvPr>
        </p:nvSpPr>
        <p:spPr>
          <a:ln/>
        </p:spPr>
      </p:sp>
      <p:sp>
        <p:nvSpPr>
          <p:cNvPr id="99332" name="Rectangle 3">
            <a:extLst>
              <a:ext uri="{FF2B5EF4-FFF2-40B4-BE49-F238E27FC236}">
                <a16:creationId xmlns:a16="http://schemas.microsoft.com/office/drawing/2014/main" id="{4220216F-8D93-3460-DD62-57DFA07D306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0" name="Picture Placeholder 8" descr="photo of palm leaf on pink background&#10;">
            <a:extLst>
              <a:ext uri="{FF2B5EF4-FFF2-40B4-BE49-F238E27FC236}">
                <a16:creationId xmlns:a16="http://schemas.microsoft.com/office/drawing/2014/main" id="{E987AC57-CBB8-467C-8A39-019EA33D08DD}"/>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3" name="Rectangle 12">
            <a:extLst>
              <a:ext uri="{FF2B5EF4-FFF2-40B4-BE49-F238E27FC236}">
                <a16:creationId xmlns:a16="http://schemas.microsoft.com/office/drawing/2014/main" id="{C11192F3-A424-430E-B4BC-525DF06AE72E}"/>
              </a:ext>
              <a:ext uri="{C183D7F6-B498-43B3-948B-1728B52AA6E4}">
                <adec:decorative xmlns:adec="http://schemas.microsoft.com/office/drawing/2017/decorative" val="1"/>
              </a:ext>
            </a:extLst>
          </p:cNvPr>
          <p:cNvSpPr/>
          <p:nvPr userDrawn="1"/>
        </p:nvSpPr>
        <p:spPr>
          <a:xfrm>
            <a:off x="915924" y="777240"/>
            <a:ext cx="10360152" cy="5303520"/>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C25C416-A3A2-4CF9-9532-2C0BFB51CFDF}"/>
              </a:ext>
            </a:extLst>
          </p:cNvPr>
          <p:cNvSpPr>
            <a:spLocks noGrp="1"/>
          </p:cNvSpPr>
          <p:nvPr>
            <p:ph type="ctrTitle"/>
          </p:nvPr>
        </p:nvSpPr>
        <p:spPr>
          <a:xfrm>
            <a:off x="6730584" y="1901952"/>
            <a:ext cx="3937416" cy="2387600"/>
          </a:xfrm>
        </p:spPr>
        <p:txBody>
          <a:bodyPr anchor="b">
            <a:normAutofit/>
          </a:bodyPr>
          <a:lstStyle>
            <a:lvl1pPr algn="l">
              <a:defRPr sz="4000"/>
            </a:lvl1pPr>
          </a:lstStyle>
          <a:p>
            <a:r>
              <a:rPr lang="en-US"/>
              <a:t>Click to edit Master title style</a:t>
            </a:r>
            <a:endParaRPr lang="en-US" dirty="0"/>
          </a:p>
        </p:txBody>
      </p:sp>
      <p:sp>
        <p:nvSpPr>
          <p:cNvPr id="9" name="Subtitle 2">
            <a:extLst>
              <a:ext uri="{FF2B5EF4-FFF2-40B4-BE49-F238E27FC236}">
                <a16:creationId xmlns:a16="http://schemas.microsoft.com/office/drawing/2014/main" id="{8FD8B2AA-F7CC-4211-87D1-ABF49E99949D}"/>
              </a:ext>
            </a:extLst>
          </p:cNvPr>
          <p:cNvSpPr>
            <a:spLocks noGrp="1"/>
          </p:cNvSpPr>
          <p:nvPr>
            <p:ph type="subTitle" idx="1"/>
          </p:nvPr>
        </p:nvSpPr>
        <p:spPr>
          <a:xfrm>
            <a:off x="6730584" y="4379976"/>
            <a:ext cx="3937416" cy="572798"/>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1" name="Picture Placeholder 10">
            <a:extLst>
              <a:ext uri="{FF2B5EF4-FFF2-40B4-BE49-F238E27FC236}">
                <a16:creationId xmlns:a16="http://schemas.microsoft.com/office/drawing/2014/main" id="{8CAF1BA5-EAFF-4D55-A445-675B1CEF4894}"/>
              </a:ext>
            </a:extLst>
          </p:cNvPr>
          <p:cNvSpPr>
            <a:spLocks noGrp="1"/>
          </p:cNvSpPr>
          <p:nvPr>
            <p:ph type="pic" sz="quarter" idx="15"/>
          </p:nvPr>
        </p:nvSpPr>
        <p:spPr>
          <a:xfrm>
            <a:off x="1393825" y="1143000"/>
            <a:ext cx="5029200" cy="4572000"/>
          </a:xfrm>
          <a:solidFill>
            <a:schemeClr val="accent4"/>
          </a:solidFill>
        </p:spPr>
        <p:txBody>
          <a:bodyPr/>
          <a:lstStyle/>
          <a:p>
            <a:r>
              <a:rPr lang="en-US"/>
              <a:t>Click icon to add picture</a:t>
            </a:r>
            <a:endParaRPr lang="en-US" dirty="0"/>
          </a:p>
        </p:txBody>
      </p:sp>
    </p:spTree>
    <p:extLst>
      <p:ext uri="{BB962C8B-B14F-4D97-AF65-F5344CB8AC3E}">
        <p14:creationId xmlns:p14="http://schemas.microsoft.com/office/powerpoint/2010/main" val="28891059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Risk and rewards">
    <p:spTree>
      <p:nvGrpSpPr>
        <p:cNvPr id="1" name=""/>
        <p:cNvGrpSpPr/>
        <p:nvPr/>
      </p:nvGrpSpPr>
      <p:grpSpPr>
        <a:xfrm>
          <a:off x="0" y="0"/>
          <a:ext cx="0" cy="0"/>
          <a:chOff x="0" y="0"/>
          <a:chExt cx="0" cy="0"/>
        </a:xfrm>
      </p:grpSpPr>
      <p:pic>
        <p:nvPicPr>
          <p:cNvPr id="13" name="Picture Placeholder 44" descr="Photo of palm leaves&#10;">
            <a:extLst>
              <a:ext uri="{FF2B5EF4-FFF2-40B4-BE49-F238E27FC236}">
                <a16:creationId xmlns:a16="http://schemas.microsoft.com/office/drawing/2014/main" id="{7C4AAE08-43F5-49E6-AEBD-2C27A2BE0823}"/>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4" name="Rectangle 13">
            <a:extLst>
              <a:ext uri="{FF2B5EF4-FFF2-40B4-BE49-F238E27FC236}">
                <a16:creationId xmlns:a16="http://schemas.microsoft.com/office/drawing/2014/main" id="{FF83E037-B49C-4664-8547-6F1930E2BD04}"/>
              </a:ext>
            </a:extLst>
          </p:cNvPr>
          <p:cNvSpPr/>
          <p:nvPr userDrawn="1"/>
        </p:nvSpPr>
        <p:spPr>
          <a:xfrm>
            <a:off x="914400" y="777240"/>
            <a:ext cx="10361676" cy="530352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itle 1">
            <a:extLst>
              <a:ext uri="{FF2B5EF4-FFF2-40B4-BE49-F238E27FC236}">
                <a16:creationId xmlns:a16="http://schemas.microsoft.com/office/drawing/2014/main" id="{6A8F5C17-5DF3-42C2-B87F-A2F50BE0466C}"/>
              </a:ext>
            </a:extLst>
          </p:cNvPr>
          <p:cNvSpPr>
            <a:spLocks noGrp="1"/>
          </p:cNvSpPr>
          <p:nvPr>
            <p:ph type="title"/>
          </p:nvPr>
        </p:nvSpPr>
        <p:spPr>
          <a:xfrm>
            <a:off x="1600200" y="1371600"/>
            <a:ext cx="5057774" cy="640080"/>
          </a:xfrm>
        </p:spPr>
        <p:txBody>
          <a:bodyPr>
            <a:noAutofit/>
          </a:bodyPr>
          <a:lstStyle>
            <a:lvl1pPr algn="l">
              <a:defRPr sz="3600"/>
            </a:lvl1pPr>
          </a:lstStyle>
          <a:p>
            <a:r>
              <a:rPr lang="en-US"/>
              <a:t>Click to edit Master title style</a:t>
            </a:r>
            <a:endParaRPr lang="en-US" dirty="0"/>
          </a:p>
        </p:txBody>
      </p:sp>
      <p:sp>
        <p:nvSpPr>
          <p:cNvPr id="12" name="Picture Placeholder 11">
            <a:extLst>
              <a:ext uri="{FF2B5EF4-FFF2-40B4-BE49-F238E27FC236}">
                <a16:creationId xmlns:a16="http://schemas.microsoft.com/office/drawing/2014/main" id="{DE97EF55-0D4D-4801-869B-04ED682D62D9}"/>
              </a:ext>
            </a:extLst>
          </p:cNvPr>
          <p:cNvSpPr>
            <a:spLocks noGrp="1"/>
          </p:cNvSpPr>
          <p:nvPr>
            <p:ph type="pic" sz="quarter" idx="15"/>
          </p:nvPr>
        </p:nvSpPr>
        <p:spPr>
          <a:xfrm>
            <a:off x="1709928" y="2105025"/>
            <a:ext cx="4178808" cy="3383280"/>
          </a:xfrm>
          <a:solidFill>
            <a:schemeClr val="accent4"/>
          </a:solidFill>
        </p:spPr>
        <p:txBody>
          <a:bodyPr/>
          <a:lstStyle/>
          <a:p>
            <a:r>
              <a:rPr lang="en-US"/>
              <a:t>Click icon to add picture</a:t>
            </a:r>
            <a:endParaRPr lang="en-US" dirty="0"/>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p:nvPr>
        </p:nvSpPr>
        <p:spPr>
          <a:xfrm>
            <a:off x="6254496" y="2103120"/>
            <a:ext cx="2185416" cy="365760"/>
          </a:xfrm>
        </p:spPr>
        <p:txBody>
          <a:bodyPr anchor="b">
            <a:normAutofit/>
          </a:bodyPr>
          <a:lstStyle>
            <a:lvl1pPr marL="0" indent="0">
              <a:buNone/>
              <a:defRPr sz="1800" b="0">
                <a:solidFill>
                  <a:schemeClr val="accent3">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hasCustomPrompt="1"/>
          </p:nvPr>
        </p:nvSpPr>
        <p:spPr>
          <a:xfrm>
            <a:off x="6254496" y="2569464"/>
            <a:ext cx="2185416" cy="2916936"/>
          </a:xfrm>
        </p:spPr>
        <p:txBody>
          <a:bodyPr>
            <a:normAutofit/>
          </a:bodyPr>
          <a:lstStyle>
            <a:lvl1pPr marL="0" indent="0">
              <a:lnSpc>
                <a:spcPts val="2000"/>
              </a:lnSpc>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p:nvPr>
        </p:nvSpPr>
        <p:spPr>
          <a:xfrm>
            <a:off x="8714232" y="2103120"/>
            <a:ext cx="2185416" cy="365760"/>
          </a:xfrm>
        </p:spPr>
        <p:txBody>
          <a:bodyPr anchor="b">
            <a:normAutofit/>
          </a:bodyPr>
          <a:lstStyle>
            <a:lvl1pPr marL="0" indent="0">
              <a:buNone/>
              <a:defRPr sz="1800" b="0">
                <a:solidFill>
                  <a:schemeClr val="accent3">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hasCustomPrompt="1"/>
          </p:nvPr>
        </p:nvSpPr>
        <p:spPr>
          <a:xfrm>
            <a:off x="8714232" y="2569464"/>
            <a:ext cx="2185416" cy="2916936"/>
          </a:xfrm>
        </p:spPr>
        <p:txBody>
          <a:bodyPr>
            <a:normAutofit/>
          </a:bodyPr>
          <a:lstStyle>
            <a:lvl1pPr marL="0" indent="0">
              <a:lnSpc>
                <a:spcPts val="2000"/>
              </a:lnSpc>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lvl1pPr>
              <a:defRPr>
                <a:solidFill>
                  <a:schemeClr val="bg1"/>
                </a:solidFill>
              </a:defRPr>
            </a:lvl1pPr>
          </a:lstStyle>
          <a:p>
            <a:r>
              <a:rPr lang="en-US"/>
              <a:t>IT2090</a:t>
            </a:r>
            <a:endParaRPr lang="en-US" dirty="0"/>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lvl1pPr>
              <a:defRPr>
                <a:solidFill>
                  <a:schemeClr val="bg1"/>
                </a:solidFill>
              </a:defRPr>
            </a:lvl1pPr>
          </a:lstStyle>
          <a:p>
            <a:r>
              <a:rPr lang="en-US"/>
              <a:t>Lecture 7 - Team Diversity</a:t>
            </a:r>
            <a:endParaRPr lang="en-US" dirty="0"/>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1424599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key">
    <p:spTree>
      <p:nvGrpSpPr>
        <p:cNvPr id="1" name=""/>
        <p:cNvGrpSpPr/>
        <p:nvPr/>
      </p:nvGrpSpPr>
      <p:grpSpPr>
        <a:xfrm>
          <a:off x="0" y="0"/>
          <a:ext cx="0" cy="0"/>
          <a:chOff x="0" y="0"/>
          <a:chExt cx="0" cy="0"/>
        </a:xfrm>
      </p:grpSpPr>
      <p:pic>
        <p:nvPicPr>
          <p:cNvPr id="13" name="Picture Placeholder 8" descr="photo of laptop keyboard bordered by 2 palm leaves&#10;">
            <a:extLst>
              <a:ext uri="{FF2B5EF4-FFF2-40B4-BE49-F238E27FC236}">
                <a16:creationId xmlns:a16="http://schemas.microsoft.com/office/drawing/2014/main" id="{729C024A-3DD8-474A-848D-7BCCC032BC7C}"/>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4" name="Rectangle 13">
            <a:extLst>
              <a:ext uri="{FF2B5EF4-FFF2-40B4-BE49-F238E27FC236}">
                <a16:creationId xmlns:a16="http://schemas.microsoft.com/office/drawing/2014/main" id="{F1584ECC-FA3B-4A7A-A456-6472AE8B1DA3}"/>
              </a:ext>
            </a:extLst>
          </p:cNvPr>
          <p:cNvSpPr/>
          <p:nvPr userDrawn="1"/>
        </p:nvSpPr>
        <p:spPr>
          <a:xfrm>
            <a:off x="915924" y="777240"/>
            <a:ext cx="10360152" cy="530352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itle 1">
            <a:extLst>
              <a:ext uri="{FF2B5EF4-FFF2-40B4-BE49-F238E27FC236}">
                <a16:creationId xmlns:a16="http://schemas.microsoft.com/office/drawing/2014/main" id="{6A8F5C17-5DF3-42C2-B87F-A2F50BE0466C}"/>
              </a:ext>
            </a:extLst>
          </p:cNvPr>
          <p:cNvSpPr>
            <a:spLocks noGrp="1"/>
          </p:cNvSpPr>
          <p:nvPr>
            <p:ph type="title"/>
          </p:nvPr>
        </p:nvSpPr>
        <p:spPr>
          <a:xfrm>
            <a:off x="1271016" y="1929383"/>
            <a:ext cx="4480560" cy="640080"/>
          </a:xfrm>
        </p:spPr>
        <p:txBody>
          <a:bodyPr>
            <a:noAutofit/>
          </a:bodyPr>
          <a:lstStyle>
            <a:lvl1pPr algn="l">
              <a:defRPr sz="36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hasCustomPrompt="1"/>
          </p:nvPr>
        </p:nvSpPr>
        <p:spPr>
          <a:xfrm>
            <a:off x="1298448" y="2871216"/>
            <a:ext cx="2066544" cy="365760"/>
          </a:xfrm>
        </p:spPr>
        <p:txBody>
          <a:bodyPr anchor="b">
            <a:normAutofit/>
          </a:bodyPr>
          <a:lstStyle>
            <a:lvl1pPr marL="0" indent="0">
              <a:buNone/>
              <a:defRPr sz="1800" b="0">
                <a:solidFill>
                  <a:schemeClr val="accent3">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text</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hasCustomPrompt="1"/>
          </p:nvPr>
        </p:nvSpPr>
        <p:spPr>
          <a:xfrm>
            <a:off x="1298448" y="3337560"/>
            <a:ext cx="2066544" cy="2286000"/>
          </a:xfrm>
        </p:spPr>
        <p:txBody>
          <a:bodyPr>
            <a:normAutofit/>
          </a:bodyPr>
          <a:lstStyle>
            <a:lvl1pPr marL="0" indent="0">
              <a:lnSpc>
                <a:spcPts val="2000"/>
              </a:lnSpc>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hasCustomPrompt="1"/>
          </p:nvPr>
        </p:nvSpPr>
        <p:spPr>
          <a:xfrm>
            <a:off x="3685032" y="2871216"/>
            <a:ext cx="2066544" cy="365760"/>
          </a:xfrm>
        </p:spPr>
        <p:txBody>
          <a:bodyPr anchor="b">
            <a:normAutofit/>
          </a:bodyPr>
          <a:lstStyle>
            <a:lvl1pPr marL="0" indent="0">
              <a:buNone/>
              <a:defRPr sz="1800" b="0">
                <a:solidFill>
                  <a:schemeClr val="accent3">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text</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hasCustomPrompt="1"/>
          </p:nvPr>
        </p:nvSpPr>
        <p:spPr>
          <a:xfrm>
            <a:off x="3685032" y="3337560"/>
            <a:ext cx="2066544" cy="2286000"/>
          </a:xfrm>
        </p:spPr>
        <p:txBody>
          <a:bodyPr>
            <a:normAutofit/>
          </a:bodyPr>
          <a:lstStyle>
            <a:lvl1pPr marL="0" indent="0">
              <a:lnSpc>
                <a:spcPts val="2000"/>
              </a:lnSpc>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12" name="Picture Placeholder 11">
            <a:extLst>
              <a:ext uri="{FF2B5EF4-FFF2-40B4-BE49-F238E27FC236}">
                <a16:creationId xmlns:a16="http://schemas.microsoft.com/office/drawing/2014/main" id="{DE97EF55-0D4D-4801-869B-04ED682D62D9}"/>
              </a:ext>
            </a:extLst>
          </p:cNvPr>
          <p:cNvSpPr>
            <a:spLocks noGrp="1"/>
          </p:cNvSpPr>
          <p:nvPr>
            <p:ph type="pic" sz="quarter" idx="15"/>
          </p:nvPr>
        </p:nvSpPr>
        <p:spPr>
          <a:xfrm>
            <a:off x="6208776" y="1289304"/>
            <a:ext cx="4572000" cy="4334256"/>
          </a:xfrm>
          <a:solidFill>
            <a:schemeClr val="accent4"/>
          </a:solidFill>
        </p:spPr>
        <p:txBody>
          <a:bodyPr/>
          <a:lstStyle/>
          <a:p>
            <a:r>
              <a:rPr lang="en-US"/>
              <a:t>Click icon to add picture</a:t>
            </a:r>
            <a:endParaRPr lang="en-US" dirty="0"/>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lvl1pPr>
              <a:defRPr>
                <a:solidFill>
                  <a:schemeClr val="bg1"/>
                </a:solidFill>
              </a:defRPr>
            </a:lvl1pPr>
          </a:lstStyle>
          <a:p>
            <a:r>
              <a:rPr lang="en-US"/>
              <a:t>IT2090</a:t>
            </a:r>
            <a:endParaRPr lang="en-US" dirty="0"/>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lvl1pPr>
              <a:defRPr>
                <a:solidFill>
                  <a:schemeClr val="bg1"/>
                </a:solidFill>
              </a:defRPr>
            </a:lvl1pPr>
          </a:lstStyle>
          <a:p>
            <a:r>
              <a:rPr lang="en-US"/>
              <a:t>Lecture 7 - Team Diversity</a:t>
            </a:r>
            <a:endParaRPr lang="en-US" dirty="0"/>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698772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E034D-C1DD-48C0-BB6B-FDC6F8EBA558}"/>
              </a:ext>
            </a:extLst>
          </p:cNvPr>
          <p:cNvSpPr>
            <a:spLocks noGrp="1"/>
          </p:cNvSpPr>
          <p:nvPr>
            <p:ph type="title"/>
          </p:nvPr>
        </p:nvSpPr>
        <p:spPr>
          <a:xfrm>
            <a:off x="839788" y="714980"/>
            <a:ext cx="10515600" cy="640080"/>
          </a:xfrm>
        </p:spPr>
        <p:txBody>
          <a:bodyPr>
            <a:normAutofit/>
          </a:bodyPr>
          <a:lstStyle>
            <a:lvl1pPr>
              <a:defRPr sz="36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p:nvPr>
        </p:nvSpPr>
        <p:spPr>
          <a:xfrm>
            <a:off x="839788" y="1819656"/>
            <a:ext cx="5157787" cy="548640"/>
          </a:xfrm>
        </p:spPr>
        <p:txBody>
          <a:bodyPr anchor="ctr" anchorCtr="0">
            <a:normAutofit/>
          </a:bodyPr>
          <a:lstStyle>
            <a:lvl1pPr marL="0" indent="0">
              <a:buNone/>
              <a:defRPr sz="16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p:nvPr>
        </p:nvSpPr>
        <p:spPr>
          <a:xfrm>
            <a:off x="839788" y="2386584"/>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p:nvPr>
        </p:nvSpPr>
        <p:spPr>
          <a:xfrm>
            <a:off x="6172200" y="1819656"/>
            <a:ext cx="5183188" cy="548640"/>
          </a:xfrm>
        </p:spPr>
        <p:txBody>
          <a:bodyPr anchor="ctr" anchorCtr="0">
            <a:normAutofit/>
          </a:bodyPr>
          <a:lstStyle>
            <a:lvl1pPr marL="0" indent="0">
              <a:buNone/>
              <a:defRPr sz="16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p:nvPr>
        </p:nvSpPr>
        <p:spPr>
          <a:xfrm>
            <a:off x="6172200" y="2386584"/>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p>
            <a:r>
              <a:rPr lang="en-US"/>
              <a:t>IT2090</a:t>
            </a:r>
            <a:endParaRPr lang="en-US" dirty="0"/>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p>
            <a:r>
              <a:rPr lang="en-US"/>
              <a:t>Lecture 7 - Team Diversity</a:t>
            </a:r>
            <a:endParaRPr lang="en-US" dirty="0"/>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2663716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p:txBody>
          <a:bodyPr>
            <a:normAutofit/>
          </a:bodyPr>
          <a:lstStyle>
            <a:lvl1pPr>
              <a:defRPr sz="3600"/>
            </a:lvl1pPr>
          </a:lstStyle>
          <a:p>
            <a:r>
              <a:rPr lang="en-US"/>
              <a:t>Click to edit Master title style</a:t>
            </a:r>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p:nvPr>
        </p:nvSpPr>
        <p:spPr>
          <a:xfrm>
            <a:off x="838200" y="1536192"/>
            <a:ext cx="10515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a:t>IT2090</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a:t>Lecture 7 - Team Diversity</a:t>
            </a:r>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316766668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Key concepts">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C62EDD7B-9CFE-429C-B002-CB0D9B31ECDE}"/>
              </a:ext>
            </a:extLst>
          </p:cNvPr>
          <p:cNvSpPr>
            <a:spLocks noGrp="1"/>
          </p:cNvSpPr>
          <p:nvPr>
            <p:ph type="pic" sz="quarter" idx="14"/>
          </p:nvPr>
        </p:nvSpPr>
        <p:spPr>
          <a:xfrm>
            <a:off x="1524" y="0"/>
            <a:ext cx="12188952" cy="6858000"/>
          </a:xfrm>
          <a:solidFill>
            <a:schemeClr val="bg1"/>
          </a:solidFill>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1184910" y="1878096"/>
            <a:ext cx="4572000" cy="939209"/>
          </a:xfrm>
        </p:spPr>
        <p:txBody>
          <a:bodyPr/>
          <a:lstStyle/>
          <a:p>
            <a:r>
              <a:rPr lang="en-US"/>
              <a:t>Click to edit Master title style</a:t>
            </a:r>
            <a:endParaRPr lang="en-US" dirty="0"/>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a:t>IT2090</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a:t>Lecture 7 - Team Diversity</a:t>
            </a:r>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8" name="Content Placeholder 2">
            <a:extLst>
              <a:ext uri="{FF2B5EF4-FFF2-40B4-BE49-F238E27FC236}">
                <a16:creationId xmlns:a16="http://schemas.microsoft.com/office/drawing/2014/main" id="{4EF15002-67E4-4A4E-8458-C33E897B7F14}"/>
              </a:ext>
            </a:extLst>
          </p:cNvPr>
          <p:cNvSpPr>
            <a:spLocks noGrp="1"/>
          </p:cNvSpPr>
          <p:nvPr>
            <p:ph idx="1" hasCustomPrompt="1"/>
          </p:nvPr>
        </p:nvSpPr>
        <p:spPr>
          <a:xfrm>
            <a:off x="1184910" y="3184149"/>
            <a:ext cx="45720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9" name="Content Placeholder 2">
            <a:extLst>
              <a:ext uri="{FF2B5EF4-FFF2-40B4-BE49-F238E27FC236}">
                <a16:creationId xmlns:a16="http://schemas.microsoft.com/office/drawing/2014/main" id="{5FEF5233-78E0-4693-B7BD-AB83F3704938}"/>
              </a:ext>
            </a:extLst>
          </p:cNvPr>
          <p:cNvSpPr>
            <a:spLocks noGrp="1"/>
          </p:cNvSpPr>
          <p:nvPr>
            <p:ph idx="16" hasCustomPrompt="1"/>
          </p:nvPr>
        </p:nvSpPr>
        <p:spPr>
          <a:xfrm>
            <a:off x="1184910" y="2888594"/>
            <a:ext cx="4572000" cy="274320"/>
          </a:xfrm>
        </p:spPr>
        <p:txBody>
          <a:bodyPr>
            <a:noAutofit/>
          </a:bodyPr>
          <a:lstStyle>
            <a:lvl1pPr marL="0" indent="0">
              <a:lnSpc>
                <a:spcPts val="2200"/>
              </a:lnSpc>
              <a:buNone/>
              <a:defRPr sz="1800">
                <a:solidFill>
                  <a:schemeClr val="accent2"/>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0" name="Content Placeholder 2">
            <a:extLst>
              <a:ext uri="{FF2B5EF4-FFF2-40B4-BE49-F238E27FC236}">
                <a16:creationId xmlns:a16="http://schemas.microsoft.com/office/drawing/2014/main" id="{DAFFB0F1-B93F-405D-9BAC-C8487E8EAD32}"/>
              </a:ext>
            </a:extLst>
          </p:cNvPr>
          <p:cNvSpPr>
            <a:spLocks noGrp="1"/>
          </p:cNvSpPr>
          <p:nvPr>
            <p:ph idx="18" hasCustomPrompt="1"/>
          </p:nvPr>
        </p:nvSpPr>
        <p:spPr>
          <a:xfrm>
            <a:off x="1184910" y="4340145"/>
            <a:ext cx="45720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1" name="Content Placeholder 2">
            <a:extLst>
              <a:ext uri="{FF2B5EF4-FFF2-40B4-BE49-F238E27FC236}">
                <a16:creationId xmlns:a16="http://schemas.microsoft.com/office/drawing/2014/main" id="{78DECC8A-9731-47C9-ADC8-DB414C006D1F}"/>
              </a:ext>
            </a:extLst>
          </p:cNvPr>
          <p:cNvSpPr>
            <a:spLocks noGrp="1"/>
          </p:cNvSpPr>
          <p:nvPr>
            <p:ph idx="19" hasCustomPrompt="1"/>
          </p:nvPr>
        </p:nvSpPr>
        <p:spPr>
          <a:xfrm>
            <a:off x="1184910" y="4044590"/>
            <a:ext cx="4572000" cy="274320"/>
          </a:xfrm>
        </p:spPr>
        <p:txBody>
          <a:bodyPr>
            <a:noAutofit/>
          </a:bodyPr>
          <a:lstStyle>
            <a:lvl1pPr marL="0" indent="0">
              <a:lnSpc>
                <a:spcPts val="2200"/>
              </a:lnSpc>
              <a:buNone/>
              <a:defRPr sz="1800">
                <a:solidFill>
                  <a:schemeClr val="accent2"/>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Tree>
    <p:extLst>
      <p:ext uri="{BB962C8B-B14F-4D97-AF65-F5344CB8AC3E}">
        <p14:creationId xmlns:p14="http://schemas.microsoft.com/office/powerpoint/2010/main" val="290640438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8" name="Picture Placeholder 13" descr="close up photo of leaves&#10;">
            <a:extLst>
              <a:ext uri="{FF2B5EF4-FFF2-40B4-BE49-F238E27FC236}">
                <a16:creationId xmlns:a16="http://schemas.microsoft.com/office/drawing/2014/main" id="{5B334254-BCFF-4714-B7C4-38E7C0814F60}"/>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50000"/>
                    </a14:imgEffect>
                  </a14:imgLayer>
                </a14:imgProps>
              </a:ex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9" name="Rectangle 8">
            <a:extLst>
              <a:ext uri="{FF2B5EF4-FFF2-40B4-BE49-F238E27FC236}">
                <a16:creationId xmlns:a16="http://schemas.microsoft.com/office/drawing/2014/main" id="{6CFE1AAB-5EBC-4913-9A1E-DBC69C761B22}"/>
              </a:ext>
            </a:extLst>
          </p:cNvPr>
          <p:cNvSpPr/>
          <p:nvPr userDrawn="1"/>
        </p:nvSpPr>
        <p:spPr>
          <a:xfrm>
            <a:off x="4066032" y="0"/>
            <a:ext cx="4059936" cy="6858000"/>
          </a:xfrm>
          <a:prstGeom prst="rect">
            <a:avLst/>
          </a:prstGeom>
          <a:solidFill>
            <a:schemeClr val="accent5">
              <a:lumMod val="9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4724400" y="2450592"/>
            <a:ext cx="2743200" cy="640080"/>
          </a:xfrm>
        </p:spPr>
        <p:txBody>
          <a:bodyPr>
            <a:noAutofit/>
          </a:bodyPr>
          <a:lstStyle>
            <a:lvl1pPr algn="ctr">
              <a:defRPr sz="36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4724400" y="3566160"/>
            <a:ext cx="2743200" cy="2651760"/>
          </a:xfrm>
        </p:spPr>
        <p:txBody>
          <a:bodyPr>
            <a:normAutofit/>
          </a:bodyPr>
          <a:lstStyle>
            <a:lvl1pPr marL="0" indent="0" algn="ctr">
              <a:buNone/>
              <a:defRPr sz="1800"/>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bg1">
                    <a:lumMod val="85000"/>
                  </a:schemeClr>
                </a:solidFill>
              </a:defRPr>
            </a:lvl1pPr>
          </a:lstStyle>
          <a:p>
            <a:r>
              <a:rPr lang="en-US"/>
              <a:t>IT2090</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lvl1pPr>
              <a:defRPr>
                <a:solidFill>
                  <a:schemeClr val="tx1">
                    <a:lumMod val="75000"/>
                    <a:lumOff val="25000"/>
                  </a:schemeClr>
                </a:solidFill>
              </a:defRPr>
            </a:lvl1pPr>
          </a:lstStyle>
          <a:p>
            <a:r>
              <a:rPr lang="en-US"/>
              <a:t>Lecture 7 - Team Diversity</a:t>
            </a:r>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lvl1pPr>
              <a:defRPr>
                <a:solidFill>
                  <a:schemeClr val="bg1">
                    <a:lumMod val="8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95297485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9026E837-17A7-65B9-808C-53E2AFFE96D8}"/>
              </a:ext>
            </a:extLst>
          </p:cNvPr>
          <p:cNvSpPr>
            <a:spLocks noGrp="1"/>
          </p:cNvSpPr>
          <p:nvPr>
            <p:ph type="dt" sz="half" idx="10"/>
          </p:nvPr>
        </p:nvSpPr>
        <p:spPr/>
        <p:txBody>
          <a:bodyPr/>
          <a:lstStyle>
            <a:lvl1pPr>
              <a:defRPr/>
            </a:lvl1pPr>
          </a:lstStyle>
          <a:p>
            <a:pPr>
              <a:defRPr/>
            </a:pPr>
            <a:r>
              <a:rPr lang="en-US"/>
              <a:t>IT2090</a:t>
            </a:r>
            <a:endParaRPr lang="en-US" dirty="0"/>
          </a:p>
        </p:txBody>
      </p:sp>
      <p:sp>
        <p:nvSpPr>
          <p:cNvPr id="4" name="Footer Placeholder 4">
            <a:extLst>
              <a:ext uri="{FF2B5EF4-FFF2-40B4-BE49-F238E27FC236}">
                <a16:creationId xmlns:a16="http://schemas.microsoft.com/office/drawing/2014/main" id="{45933EAA-2378-6801-A9A2-4872E2B36012}"/>
              </a:ext>
            </a:extLst>
          </p:cNvPr>
          <p:cNvSpPr>
            <a:spLocks noGrp="1"/>
          </p:cNvSpPr>
          <p:nvPr>
            <p:ph type="ftr" sz="quarter" idx="11"/>
          </p:nvPr>
        </p:nvSpPr>
        <p:spPr/>
        <p:txBody>
          <a:bodyPr/>
          <a:lstStyle>
            <a:lvl1pPr>
              <a:defRPr/>
            </a:lvl1pPr>
          </a:lstStyle>
          <a:p>
            <a:pPr>
              <a:defRPr/>
            </a:pPr>
            <a:r>
              <a:rPr lang="en-US"/>
              <a:t>Lecture 7 - Team Diversity</a:t>
            </a:r>
          </a:p>
        </p:txBody>
      </p:sp>
      <p:sp>
        <p:nvSpPr>
          <p:cNvPr id="5" name="Slide Number Placeholder 5">
            <a:extLst>
              <a:ext uri="{FF2B5EF4-FFF2-40B4-BE49-F238E27FC236}">
                <a16:creationId xmlns:a16="http://schemas.microsoft.com/office/drawing/2014/main" id="{977E91A4-C214-A32A-2289-DE0BC1CDDFE9}"/>
              </a:ext>
            </a:extLst>
          </p:cNvPr>
          <p:cNvSpPr>
            <a:spLocks noGrp="1"/>
          </p:cNvSpPr>
          <p:nvPr>
            <p:ph type="sldNum" sz="quarter" idx="12"/>
          </p:nvPr>
        </p:nvSpPr>
        <p:spPr/>
        <p:txBody>
          <a:bodyPr/>
          <a:lstStyle>
            <a:lvl1pPr>
              <a:defRPr/>
            </a:lvl1pPr>
          </a:lstStyle>
          <a:p>
            <a:pPr>
              <a:defRPr/>
            </a:pPr>
            <a:fld id="{8491FC5E-6AD0-432F-9A06-5FC690477497}" type="slidenum">
              <a:rPr lang="en-US" altLang="en-US"/>
              <a:pPr>
                <a:defRPr/>
              </a:pPr>
              <a:t>‹#›</a:t>
            </a:fld>
            <a:endParaRPr lang="en-US" altLang="en-US"/>
          </a:p>
        </p:txBody>
      </p:sp>
    </p:spTree>
    <p:extLst>
      <p:ext uri="{BB962C8B-B14F-4D97-AF65-F5344CB8AC3E}">
        <p14:creationId xmlns:p14="http://schemas.microsoft.com/office/powerpoint/2010/main" val="3394032433"/>
      </p:ext>
    </p:extLst>
  </p:cSld>
  <p:clrMapOvr>
    <a:masterClrMapping/>
  </p:clrMapOvr>
  <p:transition>
    <p:cover dir="rd"/>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0" name="Picture Placeholder 8" descr="photo of palm leaf on pink background&#10;">
            <a:extLst>
              <a:ext uri="{FF2B5EF4-FFF2-40B4-BE49-F238E27FC236}">
                <a16:creationId xmlns:a16="http://schemas.microsoft.com/office/drawing/2014/main" id="{E987AC57-CBB8-467C-8A39-019EA33D08DD}"/>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3" name="Rectangle 12">
            <a:extLst>
              <a:ext uri="{FF2B5EF4-FFF2-40B4-BE49-F238E27FC236}">
                <a16:creationId xmlns:a16="http://schemas.microsoft.com/office/drawing/2014/main" id="{C11192F3-A424-430E-B4BC-525DF06AE72E}"/>
              </a:ext>
              <a:ext uri="{C183D7F6-B498-43B3-948B-1728B52AA6E4}">
                <adec:decorative xmlns:adec="http://schemas.microsoft.com/office/drawing/2017/decorative" val="1"/>
              </a:ext>
            </a:extLst>
          </p:cNvPr>
          <p:cNvSpPr/>
          <p:nvPr userDrawn="1"/>
        </p:nvSpPr>
        <p:spPr>
          <a:xfrm>
            <a:off x="915924" y="777240"/>
            <a:ext cx="10360152" cy="5303520"/>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C25C416-A3A2-4CF9-9532-2C0BFB51CFDF}"/>
              </a:ext>
            </a:extLst>
          </p:cNvPr>
          <p:cNvSpPr>
            <a:spLocks noGrp="1"/>
          </p:cNvSpPr>
          <p:nvPr>
            <p:ph type="ctrTitle"/>
          </p:nvPr>
        </p:nvSpPr>
        <p:spPr>
          <a:xfrm>
            <a:off x="6730584" y="1901952"/>
            <a:ext cx="3937416" cy="2387600"/>
          </a:xfrm>
        </p:spPr>
        <p:txBody>
          <a:bodyPr anchor="b">
            <a:normAutofit/>
          </a:bodyPr>
          <a:lstStyle>
            <a:lvl1pPr algn="l">
              <a:defRPr sz="4000"/>
            </a:lvl1pPr>
          </a:lstStyle>
          <a:p>
            <a:r>
              <a:rPr lang="en-US"/>
              <a:t>Click to edit Master title style</a:t>
            </a:r>
            <a:endParaRPr lang="en-US" dirty="0"/>
          </a:p>
        </p:txBody>
      </p:sp>
      <p:sp>
        <p:nvSpPr>
          <p:cNvPr id="9" name="Subtitle 2">
            <a:extLst>
              <a:ext uri="{FF2B5EF4-FFF2-40B4-BE49-F238E27FC236}">
                <a16:creationId xmlns:a16="http://schemas.microsoft.com/office/drawing/2014/main" id="{8FD8B2AA-F7CC-4211-87D1-ABF49E99949D}"/>
              </a:ext>
            </a:extLst>
          </p:cNvPr>
          <p:cNvSpPr>
            <a:spLocks noGrp="1"/>
          </p:cNvSpPr>
          <p:nvPr>
            <p:ph type="subTitle" idx="1"/>
          </p:nvPr>
        </p:nvSpPr>
        <p:spPr>
          <a:xfrm>
            <a:off x="6730584" y="4379976"/>
            <a:ext cx="3937416" cy="572798"/>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1" name="Picture Placeholder 10">
            <a:extLst>
              <a:ext uri="{FF2B5EF4-FFF2-40B4-BE49-F238E27FC236}">
                <a16:creationId xmlns:a16="http://schemas.microsoft.com/office/drawing/2014/main" id="{8CAF1BA5-EAFF-4D55-A445-675B1CEF4894}"/>
              </a:ext>
            </a:extLst>
          </p:cNvPr>
          <p:cNvSpPr>
            <a:spLocks noGrp="1"/>
          </p:cNvSpPr>
          <p:nvPr>
            <p:ph type="pic" sz="quarter" idx="15"/>
          </p:nvPr>
        </p:nvSpPr>
        <p:spPr>
          <a:xfrm>
            <a:off x="1393825" y="1143000"/>
            <a:ext cx="5029200" cy="4572000"/>
          </a:xfrm>
          <a:solidFill>
            <a:schemeClr val="accent4"/>
          </a:solidFill>
        </p:spPr>
        <p:txBody>
          <a:bodyPr/>
          <a:lstStyle/>
          <a:p>
            <a:r>
              <a:rPr lang="en-US"/>
              <a:t>Click icon to add picture</a:t>
            </a:r>
            <a:endParaRPr lang="en-US" dirty="0"/>
          </a:p>
        </p:txBody>
      </p:sp>
    </p:spTree>
    <p:extLst>
      <p:ext uri="{BB962C8B-B14F-4D97-AF65-F5344CB8AC3E}">
        <p14:creationId xmlns:p14="http://schemas.microsoft.com/office/powerpoint/2010/main" val="118138363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Mission Statement">
    <p:spTree>
      <p:nvGrpSpPr>
        <p:cNvPr id="1" name=""/>
        <p:cNvGrpSpPr/>
        <p:nvPr/>
      </p:nvGrpSpPr>
      <p:grpSpPr>
        <a:xfrm>
          <a:off x="0" y="0"/>
          <a:ext cx="0" cy="0"/>
          <a:chOff x="0" y="0"/>
          <a:chExt cx="0" cy="0"/>
        </a:xfrm>
      </p:grpSpPr>
      <p:pic>
        <p:nvPicPr>
          <p:cNvPr id="9" name="Picture Placeholder 8" descr="Photo of palm tree leaves&#10;">
            <a:extLst>
              <a:ext uri="{FF2B5EF4-FFF2-40B4-BE49-F238E27FC236}">
                <a16:creationId xmlns:a16="http://schemas.microsoft.com/office/drawing/2014/main" id="{A048BE5A-008A-4FF6-883D-F5F006940AB7}"/>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0" name="Rectangle 9">
            <a:extLst>
              <a:ext uri="{FF2B5EF4-FFF2-40B4-BE49-F238E27FC236}">
                <a16:creationId xmlns:a16="http://schemas.microsoft.com/office/drawing/2014/main" id="{B581EE29-7D44-4587-82CF-1233814B7533}"/>
              </a:ext>
            </a:extLst>
          </p:cNvPr>
          <p:cNvSpPr/>
          <p:nvPr userDrawn="1"/>
        </p:nvSpPr>
        <p:spPr>
          <a:xfrm>
            <a:off x="915924" y="777240"/>
            <a:ext cx="10360152" cy="5303520"/>
          </a:xfrm>
          <a:prstGeom prst="rect">
            <a:avLst/>
          </a:prstGeom>
          <a:solidFill>
            <a:schemeClr val="accent5">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Picture Placeholder 10">
            <a:extLst>
              <a:ext uri="{FF2B5EF4-FFF2-40B4-BE49-F238E27FC236}">
                <a16:creationId xmlns:a16="http://schemas.microsoft.com/office/drawing/2014/main" id="{D9DE5763-72AE-43A2-A15B-0A85851E826B}"/>
              </a:ext>
            </a:extLst>
          </p:cNvPr>
          <p:cNvSpPr>
            <a:spLocks noGrp="1"/>
          </p:cNvSpPr>
          <p:nvPr>
            <p:ph type="pic" sz="quarter" idx="15"/>
          </p:nvPr>
        </p:nvSpPr>
        <p:spPr>
          <a:xfrm>
            <a:off x="6099048" y="777240"/>
            <a:ext cx="5184648" cy="5303520"/>
          </a:xfrm>
          <a:solidFill>
            <a:schemeClr val="accent4"/>
          </a:solidFill>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1463040" y="1828800"/>
            <a:ext cx="4087368" cy="841248"/>
          </a:xfrm>
        </p:spPr>
        <p:txBody>
          <a:bodyPr>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1463040" y="2799983"/>
            <a:ext cx="4087368" cy="2203704"/>
          </a:xfrm>
        </p:spPr>
        <p:txBody>
          <a:bodyPr>
            <a:normAutofit/>
          </a:bodyPr>
          <a:lstStyle>
            <a:lvl1pPr marL="0" indent="0">
              <a:lnSpc>
                <a:spcPts val="2200"/>
              </a:lnSpc>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bg1">
                    <a:lumMod val="75000"/>
                  </a:schemeClr>
                </a:solidFill>
              </a:defRPr>
            </a:lvl1pPr>
          </a:lstStyle>
          <a:p>
            <a:r>
              <a:rPr lang="en-US"/>
              <a:t>IT2090</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a:t>Lecture 7 - Team Diversity</a:t>
            </a:r>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31612643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pic>
        <p:nvPicPr>
          <p:cNvPr id="21" name="Picture Placeholder 64">
            <a:extLst>
              <a:ext uri="{FF2B5EF4-FFF2-40B4-BE49-F238E27FC236}">
                <a16:creationId xmlns:a16="http://schemas.microsoft.com/office/drawing/2014/main" id="{D73C250B-F170-486D-A636-FAA4ED926C3C}"/>
              </a:ext>
            </a:extLst>
          </p:cNvPr>
          <p:cNvPicPr>
            <a:picLocks noChangeAspect="1"/>
          </p:cNvPicPr>
          <p:nvPr userDrawn="1"/>
        </p:nvPicPr>
        <p:blipFill rotWithShape="1">
          <a:blip r:embed="rId2">
            <a:alphaModFix amt="44000"/>
            <a:extLst>
              <a:ext uri="{28A0092B-C50C-407E-A947-70E740481C1C}">
                <a14:useLocalDpi xmlns:a14="http://schemas.microsoft.com/office/drawing/2010/main"/>
              </a:ext>
            </a:extLst>
          </a:blip>
          <a:srcRect/>
          <a:stretch/>
        </p:blipFill>
        <p:spPr>
          <a:xfrm rot="10800000">
            <a:off x="1588" y="0"/>
            <a:ext cx="12188825" cy="6858000"/>
          </a:xfrm>
          <a:prstGeom prst="rect">
            <a:avLst/>
          </a:prstGeom>
          <a:solidFill>
            <a:schemeClr val="accent1"/>
          </a:solidFill>
        </p:spPr>
      </p:pic>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8" name="Picture Placeholder 7">
            <a:extLst>
              <a:ext uri="{FF2B5EF4-FFF2-40B4-BE49-F238E27FC236}">
                <a16:creationId xmlns:a16="http://schemas.microsoft.com/office/drawing/2014/main" id="{DAE32DAA-2F83-4F0B-B593-EAEC38A22BFF}"/>
              </a:ext>
            </a:extLst>
          </p:cNvPr>
          <p:cNvSpPr>
            <a:spLocks noGrp="1"/>
          </p:cNvSpPr>
          <p:nvPr>
            <p:ph type="pic" sz="quarter" idx="15"/>
          </p:nvPr>
        </p:nvSpPr>
        <p:spPr>
          <a:xfrm>
            <a:off x="838200" y="1975104"/>
            <a:ext cx="2103120" cy="3017520"/>
          </a:xfrm>
          <a:solidFill>
            <a:schemeClr val="accent4"/>
          </a:solidFill>
          <a:ln w="88900">
            <a:solidFill>
              <a:schemeClr val="bg1"/>
            </a:solidFill>
            <a:miter lim="800000"/>
          </a:ln>
          <a:effectLst>
            <a:outerShdw blurRad="127000" dist="38100" dir="2700000" algn="ctr" rotWithShape="0">
              <a:schemeClr val="tx1">
                <a:alpha val="40000"/>
              </a:schemeClr>
            </a:outerShdw>
          </a:effectLst>
        </p:spPr>
        <p:txBody>
          <a:bodyPr/>
          <a:lstStyle/>
          <a:p>
            <a:r>
              <a:rPr lang="en-US"/>
              <a:t>Click icon to add picture</a:t>
            </a:r>
            <a:endParaRPr lang="en-US" dirty="0"/>
          </a:p>
        </p:txBody>
      </p:sp>
      <p:sp>
        <p:nvSpPr>
          <p:cNvPr id="13" name="Text Placeholder 12">
            <a:extLst>
              <a:ext uri="{FF2B5EF4-FFF2-40B4-BE49-F238E27FC236}">
                <a16:creationId xmlns:a16="http://schemas.microsoft.com/office/drawing/2014/main" id="{6F62CE30-AF00-49C9-BB4C-FF4623AE4882}"/>
              </a:ext>
            </a:extLst>
          </p:cNvPr>
          <p:cNvSpPr>
            <a:spLocks noGrp="1"/>
          </p:cNvSpPr>
          <p:nvPr>
            <p:ph type="body" sz="quarter" idx="19" hasCustomPrompt="1"/>
          </p:nvPr>
        </p:nvSpPr>
        <p:spPr>
          <a:xfrm>
            <a:off x="838200" y="5249545"/>
            <a:ext cx="2103438" cy="274320"/>
          </a:xfrm>
        </p:spPr>
        <p:txBody>
          <a:bodyPr>
            <a:noAutofit/>
          </a:bodyPr>
          <a:lstStyle>
            <a:lvl1pPr marL="0" indent="0" algn="ctr">
              <a:buNone/>
              <a:defRPr sz="1400">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14" name="Text Placeholder 12">
            <a:extLst>
              <a:ext uri="{FF2B5EF4-FFF2-40B4-BE49-F238E27FC236}">
                <a16:creationId xmlns:a16="http://schemas.microsoft.com/office/drawing/2014/main" id="{11E27B3C-F9CB-489A-B87D-B019E802464C}"/>
              </a:ext>
            </a:extLst>
          </p:cNvPr>
          <p:cNvSpPr>
            <a:spLocks noGrp="1"/>
          </p:cNvSpPr>
          <p:nvPr>
            <p:ph type="body" sz="quarter" idx="20" hasCustomPrompt="1"/>
          </p:nvPr>
        </p:nvSpPr>
        <p:spPr>
          <a:xfrm>
            <a:off x="837882" y="5538152"/>
            <a:ext cx="2103438" cy="274320"/>
          </a:xfrm>
        </p:spPr>
        <p:txBody>
          <a:bodyPr>
            <a:noAutofit/>
          </a:bodyPr>
          <a:lstStyle>
            <a:lvl1pPr marL="0" indent="0" algn="ctr">
              <a:buNone/>
              <a:defRPr sz="1400">
                <a:latin typeface="+mn-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Title</a:t>
            </a:r>
          </a:p>
        </p:txBody>
      </p:sp>
      <p:sp>
        <p:nvSpPr>
          <p:cNvPr id="9" name="Picture Placeholder 7">
            <a:extLst>
              <a:ext uri="{FF2B5EF4-FFF2-40B4-BE49-F238E27FC236}">
                <a16:creationId xmlns:a16="http://schemas.microsoft.com/office/drawing/2014/main" id="{DE0F61DF-6086-4D91-A1DB-0C91BD225C02}"/>
              </a:ext>
            </a:extLst>
          </p:cNvPr>
          <p:cNvSpPr>
            <a:spLocks noGrp="1"/>
          </p:cNvSpPr>
          <p:nvPr>
            <p:ph type="pic" sz="quarter" idx="16"/>
          </p:nvPr>
        </p:nvSpPr>
        <p:spPr>
          <a:xfrm>
            <a:off x="3642360" y="1975104"/>
            <a:ext cx="2103120" cy="3017520"/>
          </a:xfrm>
          <a:solidFill>
            <a:schemeClr val="accent4"/>
          </a:solidFill>
          <a:ln w="88900">
            <a:solidFill>
              <a:schemeClr val="bg1"/>
            </a:solidFill>
            <a:miter lim="800000"/>
          </a:ln>
          <a:effectLst>
            <a:outerShdw blurRad="127000" dist="38100" dir="2700000" algn="ctr" rotWithShape="0">
              <a:schemeClr val="tx1">
                <a:alpha val="40000"/>
              </a:schemeClr>
            </a:outerShdw>
          </a:effectLst>
        </p:spPr>
        <p:txBody>
          <a:bodyPr/>
          <a:lstStyle/>
          <a:p>
            <a:r>
              <a:rPr lang="en-US"/>
              <a:t>Click icon to add picture</a:t>
            </a:r>
            <a:endParaRPr lang="en-US" dirty="0"/>
          </a:p>
        </p:txBody>
      </p:sp>
      <p:sp>
        <p:nvSpPr>
          <p:cNvPr id="15" name="Text Placeholder 12">
            <a:extLst>
              <a:ext uri="{FF2B5EF4-FFF2-40B4-BE49-F238E27FC236}">
                <a16:creationId xmlns:a16="http://schemas.microsoft.com/office/drawing/2014/main" id="{DD1B9ECE-8B72-4E8C-BF0F-42BAD333E58F}"/>
              </a:ext>
            </a:extLst>
          </p:cNvPr>
          <p:cNvSpPr>
            <a:spLocks noGrp="1"/>
          </p:cNvSpPr>
          <p:nvPr>
            <p:ph type="body" sz="quarter" idx="21" hasCustomPrompt="1"/>
          </p:nvPr>
        </p:nvSpPr>
        <p:spPr>
          <a:xfrm>
            <a:off x="3642678" y="5249545"/>
            <a:ext cx="2103438" cy="274320"/>
          </a:xfrm>
        </p:spPr>
        <p:txBody>
          <a:bodyPr>
            <a:noAutofit/>
          </a:bodyPr>
          <a:lstStyle>
            <a:lvl1pPr marL="0" indent="0" algn="ctr">
              <a:buNone/>
              <a:defRPr sz="1400">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16" name="Text Placeholder 12">
            <a:extLst>
              <a:ext uri="{FF2B5EF4-FFF2-40B4-BE49-F238E27FC236}">
                <a16:creationId xmlns:a16="http://schemas.microsoft.com/office/drawing/2014/main" id="{CC01C00D-D845-4EA4-ACEA-80430CEC0EAD}"/>
              </a:ext>
            </a:extLst>
          </p:cNvPr>
          <p:cNvSpPr>
            <a:spLocks noGrp="1"/>
          </p:cNvSpPr>
          <p:nvPr>
            <p:ph type="body" sz="quarter" idx="22" hasCustomPrompt="1"/>
          </p:nvPr>
        </p:nvSpPr>
        <p:spPr>
          <a:xfrm>
            <a:off x="3642360" y="5538152"/>
            <a:ext cx="2103438" cy="274320"/>
          </a:xfrm>
        </p:spPr>
        <p:txBody>
          <a:bodyPr>
            <a:noAutofit/>
          </a:bodyPr>
          <a:lstStyle>
            <a:lvl1pPr marL="0" indent="0" algn="ctr">
              <a:buNone/>
              <a:defRPr sz="1400">
                <a:latin typeface="+mn-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Title</a:t>
            </a:r>
          </a:p>
        </p:txBody>
      </p:sp>
      <p:sp>
        <p:nvSpPr>
          <p:cNvPr id="10" name="Picture Placeholder 7">
            <a:extLst>
              <a:ext uri="{FF2B5EF4-FFF2-40B4-BE49-F238E27FC236}">
                <a16:creationId xmlns:a16="http://schemas.microsoft.com/office/drawing/2014/main" id="{E36DA0C1-756A-41EF-BD41-B210DAD57AC5}"/>
              </a:ext>
            </a:extLst>
          </p:cNvPr>
          <p:cNvSpPr>
            <a:spLocks noGrp="1"/>
          </p:cNvSpPr>
          <p:nvPr>
            <p:ph type="pic" sz="quarter" idx="17"/>
          </p:nvPr>
        </p:nvSpPr>
        <p:spPr>
          <a:xfrm>
            <a:off x="6446520" y="1975104"/>
            <a:ext cx="2103120" cy="3017520"/>
          </a:xfrm>
          <a:solidFill>
            <a:schemeClr val="accent4"/>
          </a:solidFill>
          <a:ln w="88900">
            <a:solidFill>
              <a:schemeClr val="bg1"/>
            </a:solidFill>
            <a:miter lim="800000"/>
          </a:ln>
          <a:effectLst>
            <a:outerShdw blurRad="127000" dist="38100" dir="2700000" algn="ctr" rotWithShape="0">
              <a:schemeClr val="tx1">
                <a:alpha val="40000"/>
              </a:schemeClr>
            </a:outerShdw>
          </a:effectLst>
        </p:spPr>
        <p:txBody>
          <a:bodyPr/>
          <a:lstStyle/>
          <a:p>
            <a:r>
              <a:rPr lang="en-US"/>
              <a:t>Click icon to add picture</a:t>
            </a:r>
            <a:endParaRPr lang="en-US" dirty="0"/>
          </a:p>
        </p:txBody>
      </p:sp>
      <p:sp>
        <p:nvSpPr>
          <p:cNvPr id="17" name="Text Placeholder 12">
            <a:extLst>
              <a:ext uri="{FF2B5EF4-FFF2-40B4-BE49-F238E27FC236}">
                <a16:creationId xmlns:a16="http://schemas.microsoft.com/office/drawing/2014/main" id="{22C7D19B-8BCA-4A46-A531-C74F00C501A0}"/>
              </a:ext>
            </a:extLst>
          </p:cNvPr>
          <p:cNvSpPr>
            <a:spLocks noGrp="1"/>
          </p:cNvSpPr>
          <p:nvPr>
            <p:ph type="body" sz="quarter" idx="23" hasCustomPrompt="1"/>
          </p:nvPr>
        </p:nvSpPr>
        <p:spPr>
          <a:xfrm>
            <a:off x="6446204" y="5249545"/>
            <a:ext cx="2103438" cy="274320"/>
          </a:xfrm>
        </p:spPr>
        <p:txBody>
          <a:bodyPr>
            <a:noAutofit/>
          </a:bodyPr>
          <a:lstStyle>
            <a:lvl1pPr marL="0" indent="0" algn="ctr">
              <a:buNone/>
              <a:defRPr sz="1400">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18" name="Text Placeholder 12">
            <a:extLst>
              <a:ext uri="{FF2B5EF4-FFF2-40B4-BE49-F238E27FC236}">
                <a16:creationId xmlns:a16="http://schemas.microsoft.com/office/drawing/2014/main" id="{A1BA12AE-AA7B-4898-AE4C-6EF1BF0293B3}"/>
              </a:ext>
            </a:extLst>
          </p:cNvPr>
          <p:cNvSpPr>
            <a:spLocks noGrp="1"/>
          </p:cNvSpPr>
          <p:nvPr>
            <p:ph type="body" sz="quarter" idx="24" hasCustomPrompt="1"/>
          </p:nvPr>
        </p:nvSpPr>
        <p:spPr>
          <a:xfrm>
            <a:off x="6445886" y="5538152"/>
            <a:ext cx="2103438" cy="274320"/>
          </a:xfrm>
        </p:spPr>
        <p:txBody>
          <a:bodyPr>
            <a:noAutofit/>
          </a:bodyPr>
          <a:lstStyle>
            <a:lvl1pPr marL="0" indent="0" algn="ctr">
              <a:buNone/>
              <a:defRPr sz="1400">
                <a:latin typeface="+mn-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Title</a:t>
            </a:r>
          </a:p>
        </p:txBody>
      </p:sp>
      <p:sp>
        <p:nvSpPr>
          <p:cNvPr id="11" name="Picture Placeholder 7">
            <a:extLst>
              <a:ext uri="{FF2B5EF4-FFF2-40B4-BE49-F238E27FC236}">
                <a16:creationId xmlns:a16="http://schemas.microsoft.com/office/drawing/2014/main" id="{C824A7A5-D0EA-414B-A57F-AFC09799DF81}"/>
              </a:ext>
            </a:extLst>
          </p:cNvPr>
          <p:cNvSpPr>
            <a:spLocks noGrp="1"/>
          </p:cNvSpPr>
          <p:nvPr>
            <p:ph type="pic" sz="quarter" idx="18"/>
          </p:nvPr>
        </p:nvSpPr>
        <p:spPr>
          <a:xfrm>
            <a:off x="9250680" y="1975104"/>
            <a:ext cx="2103120" cy="3017520"/>
          </a:xfrm>
          <a:solidFill>
            <a:schemeClr val="accent4"/>
          </a:solidFill>
          <a:ln w="88900">
            <a:solidFill>
              <a:schemeClr val="bg1"/>
            </a:solidFill>
            <a:miter lim="800000"/>
          </a:ln>
          <a:effectLst>
            <a:outerShdw blurRad="127000" dist="38100" dir="2700000" algn="ctr" rotWithShape="0">
              <a:schemeClr val="tx1">
                <a:alpha val="40000"/>
              </a:schemeClr>
            </a:outerShdw>
          </a:effectLst>
        </p:spPr>
        <p:txBody>
          <a:bodyPr/>
          <a:lstStyle/>
          <a:p>
            <a:r>
              <a:rPr lang="en-US"/>
              <a:t>Click icon to add picture</a:t>
            </a:r>
            <a:endParaRPr lang="en-US" dirty="0"/>
          </a:p>
        </p:txBody>
      </p:sp>
      <p:sp>
        <p:nvSpPr>
          <p:cNvPr id="19" name="Text Placeholder 12">
            <a:extLst>
              <a:ext uri="{FF2B5EF4-FFF2-40B4-BE49-F238E27FC236}">
                <a16:creationId xmlns:a16="http://schemas.microsoft.com/office/drawing/2014/main" id="{0CCA0A92-44E0-4256-BDF5-D01C27404DC8}"/>
              </a:ext>
            </a:extLst>
          </p:cNvPr>
          <p:cNvSpPr>
            <a:spLocks noGrp="1"/>
          </p:cNvSpPr>
          <p:nvPr>
            <p:ph type="body" sz="quarter" idx="25" hasCustomPrompt="1"/>
          </p:nvPr>
        </p:nvSpPr>
        <p:spPr>
          <a:xfrm>
            <a:off x="9249412" y="5249545"/>
            <a:ext cx="2103438" cy="274320"/>
          </a:xfrm>
        </p:spPr>
        <p:txBody>
          <a:bodyPr>
            <a:noAutofit/>
          </a:bodyPr>
          <a:lstStyle>
            <a:lvl1pPr marL="0" indent="0" algn="ctr">
              <a:buNone/>
              <a:defRPr sz="1400">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20" name="Text Placeholder 12">
            <a:extLst>
              <a:ext uri="{FF2B5EF4-FFF2-40B4-BE49-F238E27FC236}">
                <a16:creationId xmlns:a16="http://schemas.microsoft.com/office/drawing/2014/main" id="{16D5C7BE-6D3E-4E7E-BBE6-230B10C2F439}"/>
              </a:ext>
            </a:extLst>
          </p:cNvPr>
          <p:cNvSpPr>
            <a:spLocks noGrp="1"/>
          </p:cNvSpPr>
          <p:nvPr>
            <p:ph type="body" sz="quarter" idx="26" hasCustomPrompt="1"/>
          </p:nvPr>
        </p:nvSpPr>
        <p:spPr>
          <a:xfrm>
            <a:off x="9249094" y="5538152"/>
            <a:ext cx="2103438" cy="274320"/>
          </a:xfrm>
        </p:spPr>
        <p:txBody>
          <a:bodyPr>
            <a:noAutofit/>
          </a:bodyPr>
          <a:lstStyle>
            <a:lvl1pPr marL="0" indent="0" algn="ctr">
              <a:buNone/>
              <a:defRPr sz="1400">
                <a:latin typeface="+mn-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Title</a:t>
            </a:r>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r>
              <a:rPr lang="en-US"/>
              <a:t>IT2090</a:t>
            </a:r>
            <a:endParaRPr lang="en-US" dirty="0"/>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a:t>Lecture 7 - Team Diversity</a:t>
            </a:r>
            <a:endParaRPr lang="en-US" dirty="0"/>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4799084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ission Statement">
    <p:spTree>
      <p:nvGrpSpPr>
        <p:cNvPr id="1" name=""/>
        <p:cNvGrpSpPr/>
        <p:nvPr/>
      </p:nvGrpSpPr>
      <p:grpSpPr>
        <a:xfrm>
          <a:off x="0" y="0"/>
          <a:ext cx="0" cy="0"/>
          <a:chOff x="0" y="0"/>
          <a:chExt cx="0" cy="0"/>
        </a:xfrm>
      </p:grpSpPr>
      <p:pic>
        <p:nvPicPr>
          <p:cNvPr id="9" name="Picture Placeholder 8" descr="Photo of palm tree leaves&#10;">
            <a:extLst>
              <a:ext uri="{FF2B5EF4-FFF2-40B4-BE49-F238E27FC236}">
                <a16:creationId xmlns:a16="http://schemas.microsoft.com/office/drawing/2014/main" id="{A048BE5A-008A-4FF6-883D-F5F006940AB7}"/>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0" name="Rectangle 9">
            <a:extLst>
              <a:ext uri="{FF2B5EF4-FFF2-40B4-BE49-F238E27FC236}">
                <a16:creationId xmlns:a16="http://schemas.microsoft.com/office/drawing/2014/main" id="{B581EE29-7D44-4587-82CF-1233814B7533}"/>
              </a:ext>
            </a:extLst>
          </p:cNvPr>
          <p:cNvSpPr/>
          <p:nvPr userDrawn="1"/>
        </p:nvSpPr>
        <p:spPr>
          <a:xfrm>
            <a:off x="915924" y="777240"/>
            <a:ext cx="10360152" cy="5303520"/>
          </a:xfrm>
          <a:prstGeom prst="rect">
            <a:avLst/>
          </a:prstGeom>
          <a:solidFill>
            <a:schemeClr val="accent5">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Picture Placeholder 10">
            <a:extLst>
              <a:ext uri="{FF2B5EF4-FFF2-40B4-BE49-F238E27FC236}">
                <a16:creationId xmlns:a16="http://schemas.microsoft.com/office/drawing/2014/main" id="{D9DE5763-72AE-43A2-A15B-0A85851E826B}"/>
              </a:ext>
            </a:extLst>
          </p:cNvPr>
          <p:cNvSpPr>
            <a:spLocks noGrp="1"/>
          </p:cNvSpPr>
          <p:nvPr>
            <p:ph type="pic" sz="quarter" idx="15"/>
          </p:nvPr>
        </p:nvSpPr>
        <p:spPr>
          <a:xfrm>
            <a:off x="6099048" y="777240"/>
            <a:ext cx="5184648" cy="5303520"/>
          </a:xfrm>
          <a:solidFill>
            <a:schemeClr val="accent4"/>
          </a:solidFill>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1463040" y="1828800"/>
            <a:ext cx="4087368" cy="841248"/>
          </a:xfrm>
        </p:spPr>
        <p:txBody>
          <a:bodyPr>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1463040" y="2799983"/>
            <a:ext cx="4087368" cy="2203704"/>
          </a:xfrm>
        </p:spPr>
        <p:txBody>
          <a:bodyPr>
            <a:normAutofit/>
          </a:bodyPr>
          <a:lstStyle>
            <a:lvl1pPr marL="0" indent="0">
              <a:lnSpc>
                <a:spcPts val="2200"/>
              </a:lnSpc>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bg1">
                    <a:lumMod val="75000"/>
                  </a:schemeClr>
                </a:solidFill>
              </a:defRPr>
            </a:lvl1pPr>
          </a:lstStyle>
          <a:p>
            <a:r>
              <a:rPr lang="en-US"/>
              <a:t>IT2090</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a:t>Lecture 7 - Team Diversity</a:t>
            </a:r>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334104736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4_Org chart">
    <p:spTree>
      <p:nvGrpSpPr>
        <p:cNvPr id="1" name=""/>
        <p:cNvGrpSpPr/>
        <p:nvPr/>
      </p:nvGrpSpPr>
      <p:grpSpPr>
        <a:xfrm>
          <a:off x="0" y="0"/>
          <a:ext cx="0" cy="0"/>
          <a:chOff x="0" y="0"/>
          <a:chExt cx="0" cy="0"/>
        </a:xfrm>
      </p:grpSpPr>
      <p:pic>
        <p:nvPicPr>
          <p:cNvPr id="8" name="Picture Placeholder 38">
            <a:extLst>
              <a:ext uri="{FF2B5EF4-FFF2-40B4-BE49-F238E27FC236}">
                <a16:creationId xmlns:a16="http://schemas.microsoft.com/office/drawing/2014/main" id="{FCA6EB2C-E8DA-46AE-AD91-63B890E4AC38}"/>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t="7802" b="7802"/>
          <a:stretch>
            <a:fillRect/>
          </a:stretch>
        </p:blipFill>
        <p:spPr>
          <a:xfrm>
            <a:off x="0" y="0"/>
            <a:ext cx="12188952" cy="6858000"/>
          </a:xfrm>
          <a:prstGeom prst="rect">
            <a:avLst/>
          </a:prstGeom>
        </p:spPr>
      </p:pic>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p:txBody>
          <a:bodyPr>
            <a:normAutofit/>
          </a:bodyPr>
          <a:lstStyle>
            <a:lvl1pPr>
              <a:defRPr sz="4000"/>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r>
              <a:rPr lang="en-US"/>
              <a:t>IT2090</a:t>
            </a:r>
            <a:endParaRPr lang="en-US" dirty="0"/>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a:t>Lecture 7 - Team Diversity</a:t>
            </a:r>
            <a:endParaRPr lang="en-US" dirty="0"/>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21" name="SmartArt Placeholder 20">
            <a:extLst>
              <a:ext uri="{FF2B5EF4-FFF2-40B4-BE49-F238E27FC236}">
                <a16:creationId xmlns:a16="http://schemas.microsoft.com/office/drawing/2014/main" id="{22DDECCB-0586-4A4E-B5E8-F4F3A0C4DD2C}"/>
              </a:ext>
            </a:extLst>
          </p:cNvPr>
          <p:cNvSpPr>
            <a:spLocks noGrp="1"/>
          </p:cNvSpPr>
          <p:nvPr>
            <p:ph type="dgm" sz="quarter" idx="27"/>
          </p:nvPr>
        </p:nvSpPr>
        <p:spPr>
          <a:xfrm>
            <a:off x="1088136" y="2039112"/>
            <a:ext cx="10515600" cy="3960812"/>
          </a:xfrm>
        </p:spPr>
        <p:txBody>
          <a:bodyPr/>
          <a:lstStyle/>
          <a:p>
            <a:r>
              <a:rPr lang="en-US"/>
              <a:t>Click icon to add SmartArt graphic</a:t>
            </a:r>
            <a:endParaRPr lang="en-US" dirty="0"/>
          </a:p>
        </p:txBody>
      </p:sp>
    </p:spTree>
    <p:extLst>
      <p:ext uri="{BB962C8B-B14F-4D97-AF65-F5344CB8AC3E}">
        <p14:creationId xmlns:p14="http://schemas.microsoft.com/office/powerpoint/2010/main" val="302770065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6_Opportunities">
    <p:spTree>
      <p:nvGrpSpPr>
        <p:cNvPr id="1" name=""/>
        <p:cNvGrpSpPr/>
        <p:nvPr/>
      </p:nvGrpSpPr>
      <p:grpSpPr>
        <a:xfrm>
          <a:off x="0" y="0"/>
          <a:ext cx="0" cy="0"/>
          <a:chOff x="0" y="0"/>
          <a:chExt cx="0" cy="0"/>
        </a:xfrm>
      </p:grpSpPr>
      <p:pic>
        <p:nvPicPr>
          <p:cNvPr id="18" name="Picture Placeholder 17" descr="close up photo of plants&#10;">
            <a:extLst>
              <a:ext uri="{FF2B5EF4-FFF2-40B4-BE49-F238E27FC236}">
                <a16:creationId xmlns:a16="http://schemas.microsoft.com/office/drawing/2014/main" id="{7863BFED-18F0-48ED-A69C-CA7DB56543E7}"/>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60000"/>
                    </a14:imgEffect>
                  </a14:imgLayer>
                </a14:imgProps>
              </a:ex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9" name="Rectangle 18">
            <a:extLst>
              <a:ext uri="{FF2B5EF4-FFF2-40B4-BE49-F238E27FC236}">
                <a16:creationId xmlns:a16="http://schemas.microsoft.com/office/drawing/2014/main" id="{9072CCB7-8B6D-4640-9349-4BF4E6715721}"/>
              </a:ext>
            </a:extLst>
          </p:cNvPr>
          <p:cNvSpPr/>
          <p:nvPr userDrawn="1"/>
        </p:nvSpPr>
        <p:spPr>
          <a:xfrm>
            <a:off x="915924" y="777240"/>
            <a:ext cx="10360152" cy="530352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itle 1">
            <a:extLst>
              <a:ext uri="{FF2B5EF4-FFF2-40B4-BE49-F238E27FC236}">
                <a16:creationId xmlns:a16="http://schemas.microsoft.com/office/drawing/2014/main" id="{055BE3A6-48FA-4624-9CA9-027EFA2EFD54}"/>
              </a:ext>
            </a:extLst>
          </p:cNvPr>
          <p:cNvSpPr>
            <a:spLocks noGrp="1"/>
          </p:cNvSpPr>
          <p:nvPr>
            <p:ph type="title"/>
          </p:nvPr>
        </p:nvSpPr>
        <p:spPr>
          <a:xfrm>
            <a:off x="1066800" y="1500288"/>
            <a:ext cx="10058400" cy="565265"/>
          </a:xfrm>
        </p:spPr>
        <p:txBody>
          <a:bodyPr/>
          <a:lstStyle>
            <a:lvl1pPr algn="ctr">
              <a:defRPr/>
            </a:lvl1pPr>
          </a:lstStyle>
          <a:p>
            <a:r>
              <a:rPr lang="en-US"/>
              <a:t>Click to edit Master title style</a:t>
            </a:r>
            <a:endParaRPr lang="en-US" dirty="0"/>
          </a:p>
        </p:txBody>
      </p:sp>
      <p:sp>
        <p:nvSpPr>
          <p:cNvPr id="10" name="Content Placeholder 2">
            <a:extLst>
              <a:ext uri="{FF2B5EF4-FFF2-40B4-BE49-F238E27FC236}">
                <a16:creationId xmlns:a16="http://schemas.microsoft.com/office/drawing/2014/main" id="{890913CB-E9D8-4BC6-BF27-FBDED2266B74}"/>
              </a:ext>
            </a:extLst>
          </p:cNvPr>
          <p:cNvSpPr>
            <a:spLocks noGrp="1"/>
          </p:cNvSpPr>
          <p:nvPr>
            <p:ph idx="16" hasCustomPrompt="1"/>
          </p:nvPr>
        </p:nvSpPr>
        <p:spPr>
          <a:xfrm>
            <a:off x="1657183" y="2411516"/>
            <a:ext cx="4114800" cy="274320"/>
          </a:xfrm>
        </p:spPr>
        <p:txBody>
          <a:bodyPr>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1657183" y="2707071"/>
            <a:ext cx="41148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3" name="Content Placeholder 2">
            <a:extLst>
              <a:ext uri="{FF2B5EF4-FFF2-40B4-BE49-F238E27FC236}">
                <a16:creationId xmlns:a16="http://schemas.microsoft.com/office/drawing/2014/main" id="{AC961473-F8E7-498A-AFFD-2BC0065884EC}"/>
              </a:ext>
            </a:extLst>
          </p:cNvPr>
          <p:cNvSpPr>
            <a:spLocks noGrp="1"/>
          </p:cNvSpPr>
          <p:nvPr>
            <p:ph idx="19" hasCustomPrompt="1"/>
          </p:nvPr>
        </p:nvSpPr>
        <p:spPr>
          <a:xfrm>
            <a:off x="1657183" y="3567512"/>
            <a:ext cx="4114800" cy="274320"/>
          </a:xfrm>
        </p:spPr>
        <p:txBody>
          <a:bodyPr>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2" name="Content Placeholder 2">
            <a:extLst>
              <a:ext uri="{FF2B5EF4-FFF2-40B4-BE49-F238E27FC236}">
                <a16:creationId xmlns:a16="http://schemas.microsoft.com/office/drawing/2014/main" id="{F32F6735-86D0-4D0F-9741-8D6C74C99BAA}"/>
              </a:ext>
            </a:extLst>
          </p:cNvPr>
          <p:cNvSpPr>
            <a:spLocks noGrp="1"/>
          </p:cNvSpPr>
          <p:nvPr>
            <p:ph idx="18" hasCustomPrompt="1"/>
          </p:nvPr>
        </p:nvSpPr>
        <p:spPr>
          <a:xfrm>
            <a:off x="1657183" y="3863067"/>
            <a:ext cx="41148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5" name="Content Placeholder 2">
            <a:extLst>
              <a:ext uri="{FF2B5EF4-FFF2-40B4-BE49-F238E27FC236}">
                <a16:creationId xmlns:a16="http://schemas.microsoft.com/office/drawing/2014/main" id="{DAD41BAB-B874-4283-8FDD-618EAB4B7CC6}"/>
              </a:ext>
            </a:extLst>
          </p:cNvPr>
          <p:cNvSpPr>
            <a:spLocks noGrp="1"/>
          </p:cNvSpPr>
          <p:nvPr>
            <p:ph idx="21" hasCustomPrompt="1"/>
          </p:nvPr>
        </p:nvSpPr>
        <p:spPr>
          <a:xfrm>
            <a:off x="1657183" y="4737597"/>
            <a:ext cx="4114800" cy="274320"/>
          </a:xfrm>
        </p:spPr>
        <p:txBody>
          <a:bodyPr>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4" name="Content Placeholder 2">
            <a:extLst>
              <a:ext uri="{FF2B5EF4-FFF2-40B4-BE49-F238E27FC236}">
                <a16:creationId xmlns:a16="http://schemas.microsoft.com/office/drawing/2014/main" id="{6382FE5C-EADC-4EF2-9E4F-06BDCA5551B3}"/>
              </a:ext>
            </a:extLst>
          </p:cNvPr>
          <p:cNvSpPr>
            <a:spLocks noGrp="1"/>
          </p:cNvSpPr>
          <p:nvPr>
            <p:ph idx="20" hasCustomPrompt="1"/>
          </p:nvPr>
        </p:nvSpPr>
        <p:spPr>
          <a:xfrm>
            <a:off x="1657183" y="5033152"/>
            <a:ext cx="41148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1" name="Content Placeholder 2">
            <a:extLst>
              <a:ext uri="{FF2B5EF4-FFF2-40B4-BE49-F238E27FC236}">
                <a16:creationId xmlns:a16="http://schemas.microsoft.com/office/drawing/2014/main" id="{65016684-22E4-49BC-9E14-2E73CF3F757D}"/>
              </a:ext>
            </a:extLst>
          </p:cNvPr>
          <p:cNvSpPr>
            <a:spLocks noGrp="1"/>
          </p:cNvSpPr>
          <p:nvPr>
            <p:ph idx="17" hasCustomPrompt="1"/>
          </p:nvPr>
        </p:nvSpPr>
        <p:spPr>
          <a:xfrm>
            <a:off x="6404811" y="2411516"/>
            <a:ext cx="4114800" cy="274320"/>
          </a:xfrm>
        </p:spPr>
        <p:txBody>
          <a:bodyPr>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8" name="Content Placeholder 2">
            <a:extLst>
              <a:ext uri="{FF2B5EF4-FFF2-40B4-BE49-F238E27FC236}">
                <a16:creationId xmlns:a16="http://schemas.microsoft.com/office/drawing/2014/main" id="{5C52459E-612F-4699-B9E5-39839B5B6D79}"/>
              </a:ext>
            </a:extLst>
          </p:cNvPr>
          <p:cNvSpPr>
            <a:spLocks noGrp="1"/>
          </p:cNvSpPr>
          <p:nvPr>
            <p:ph idx="15" hasCustomPrompt="1"/>
          </p:nvPr>
        </p:nvSpPr>
        <p:spPr>
          <a:xfrm>
            <a:off x="6404811" y="2707071"/>
            <a:ext cx="41148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7" name="Content Placeholder 2">
            <a:extLst>
              <a:ext uri="{FF2B5EF4-FFF2-40B4-BE49-F238E27FC236}">
                <a16:creationId xmlns:a16="http://schemas.microsoft.com/office/drawing/2014/main" id="{C93FEF41-CD0D-4D3A-90FA-2F123068E73D}"/>
              </a:ext>
            </a:extLst>
          </p:cNvPr>
          <p:cNvSpPr>
            <a:spLocks noGrp="1"/>
          </p:cNvSpPr>
          <p:nvPr>
            <p:ph idx="23" hasCustomPrompt="1"/>
          </p:nvPr>
        </p:nvSpPr>
        <p:spPr>
          <a:xfrm>
            <a:off x="6404811" y="3570539"/>
            <a:ext cx="4114800" cy="274320"/>
          </a:xfrm>
        </p:spPr>
        <p:txBody>
          <a:bodyPr>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6" name="Content Placeholder 2">
            <a:extLst>
              <a:ext uri="{FF2B5EF4-FFF2-40B4-BE49-F238E27FC236}">
                <a16:creationId xmlns:a16="http://schemas.microsoft.com/office/drawing/2014/main" id="{56A7E58B-04CA-4390-878D-CBE6185E320A}"/>
              </a:ext>
            </a:extLst>
          </p:cNvPr>
          <p:cNvSpPr>
            <a:spLocks noGrp="1"/>
          </p:cNvSpPr>
          <p:nvPr>
            <p:ph idx="22" hasCustomPrompt="1"/>
          </p:nvPr>
        </p:nvSpPr>
        <p:spPr>
          <a:xfrm>
            <a:off x="6404811" y="3865136"/>
            <a:ext cx="41148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bg1"/>
                </a:solidFill>
              </a:defRPr>
            </a:lvl1pPr>
          </a:lstStyle>
          <a:p>
            <a:r>
              <a:rPr lang="en-US"/>
              <a:t>IT2090</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lvl1pPr>
              <a:defRPr>
                <a:solidFill>
                  <a:schemeClr val="bg1"/>
                </a:solidFill>
              </a:defRPr>
            </a:lvl1pPr>
          </a:lstStyle>
          <a:p>
            <a:r>
              <a:rPr lang="en-US"/>
              <a:t>Lecture 7 - Team Diversity</a:t>
            </a:r>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57764733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Market Summary">
    <p:spTree>
      <p:nvGrpSpPr>
        <p:cNvPr id="1" name=""/>
        <p:cNvGrpSpPr/>
        <p:nvPr/>
      </p:nvGrpSpPr>
      <p:grpSpPr>
        <a:xfrm>
          <a:off x="0" y="0"/>
          <a:ext cx="0" cy="0"/>
          <a:chOff x="0" y="0"/>
          <a:chExt cx="0" cy="0"/>
        </a:xfrm>
      </p:grpSpPr>
      <p:pic>
        <p:nvPicPr>
          <p:cNvPr id="10" name="Picture Placeholder 5">
            <a:extLst>
              <a:ext uri="{FF2B5EF4-FFF2-40B4-BE49-F238E27FC236}">
                <a16:creationId xmlns:a16="http://schemas.microsoft.com/office/drawing/2014/main" id="{5FF0F6C8-DE96-49F6-9B94-970D5FD91AFD}"/>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1" name="Rectangle 10">
            <a:extLst>
              <a:ext uri="{FF2B5EF4-FFF2-40B4-BE49-F238E27FC236}">
                <a16:creationId xmlns:a16="http://schemas.microsoft.com/office/drawing/2014/main" id="{B74849AF-E9E9-4606-B5ED-99DD9840B922}"/>
              </a:ext>
            </a:extLst>
          </p:cNvPr>
          <p:cNvSpPr/>
          <p:nvPr userDrawn="1"/>
        </p:nvSpPr>
        <p:spPr>
          <a:xfrm>
            <a:off x="915924" y="777240"/>
            <a:ext cx="10360152" cy="530352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1066800" y="1500288"/>
            <a:ext cx="10058400" cy="565265"/>
          </a:xfrm>
        </p:spPr>
        <p:txBody>
          <a:bodyPr/>
          <a:lstStyle>
            <a:lvl1pPr algn="ctr">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1353312" y="3548340"/>
            <a:ext cx="2743200" cy="2286000"/>
          </a:xfrm>
        </p:spPr>
        <p:txBody>
          <a:bodyPr>
            <a:normAutofit/>
          </a:bodyPr>
          <a:lstStyle>
            <a:lvl1pPr marL="0" indent="0" algn="ctr">
              <a:lnSpc>
                <a:spcPts val="20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8" name="Content Placeholder 2">
            <a:extLst>
              <a:ext uri="{FF2B5EF4-FFF2-40B4-BE49-F238E27FC236}">
                <a16:creationId xmlns:a16="http://schemas.microsoft.com/office/drawing/2014/main" id="{2230B408-EB55-4F52-8E6D-81122B0E6748}"/>
              </a:ext>
            </a:extLst>
          </p:cNvPr>
          <p:cNvSpPr>
            <a:spLocks noGrp="1"/>
          </p:cNvSpPr>
          <p:nvPr>
            <p:ph idx="15" hasCustomPrompt="1"/>
          </p:nvPr>
        </p:nvSpPr>
        <p:spPr>
          <a:xfrm>
            <a:off x="4759452" y="3548340"/>
            <a:ext cx="2743200" cy="2286000"/>
          </a:xfrm>
        </p:spPr>
        <p:txBody>
          <a:bodyPr>
            <a:normAutofit/>
          </a:bodyPr>
          <a:lstStyle>
            <a:lvl1pPr marL="0" indent="0" algn="ctr">
              <a:lnSpc>
                <a:spcPts val="20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9" name="Content Placeholder 2">
            <a:extLst>
              <a:ext uri="{FF2B5EF4-FFF2-40B4-BE49-F238E27FC236}">
                <a16:creationId xmlns:a16="http://schemas.microsoft.com/office/drawing/2014/main" id="{8594AD6F-861E-4958-9DD7-5C6CBEA15343}"/>
              </a:ext>
            </a:extLst>
          </p:cNvPr>
          <p:cNvSpPr>
            <a:spLocks noGrp="1"/>
          </p:cNvSpPr>
          <p:nvPr>
            <p:ph idx="16" hasCustomPrompt="1"/>
          </p:nvPr>
        </p:nvSpPr>
        <p:spPr>
          <a:xfrm>
            <a:off x="8165592" y="3548340"/>
            <a:ext cx="2743200" cy="2286000"/>
          </a:xfrm>
        </p:spPr>
        <p:txBody>
          <a:bodyPr>
            <a:normAutofit/>
          </a:bodyPr>
          <a:lstStyle>
            <a:lvl1pPr marL="0" indent="0" algn="ctr">
              <a:lnSpc>
                <a:spcPts val="20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a:t>IT2090</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a:t>Lecture 7 - Team Diversity</a:t>
            </a:r>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392492519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accent1"/>
        </a:solidFill>
        <a:effectLst/>
      </p:bgPr>
    </p:bg>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5AA14AE4-11F2-4FDA-9E81-B2567D6A6474}"/>
              </a:ext>
            </a:extLst>
          </p:cNvPr>
          <p:cNvSpPr>
            <a:spLocks noGrp="1"/>
          </p:cNvSpPr>
          <p:nvPr>
            <p:ph type="pic" sz="quarter" idx="14"/>
          </p:nvPr>
        </p:nvSpPr>
        <p:spPr>
          <a:xfrm>
            <a:off x="1524" y="0"/>
            <a:ext cx="6181344" cy="6858000"/>
          </a:xfrm>
          <a:custGeom>
            <a:avLst/>
            <a:gdLst>
              <a:gd name="connsiteX0" fmla="*/ 961757 w 6181344"/>
              <a:gd name="connsiteY0" fmla="*/ 4070850 h 6858000"/>
              <a:gd name="connsiteX1" fmla="*/ 961757 w 6181344"/>
              <a:gd name="connsiteY1" fmla="*/ 5076690 h 6858000"/>
              <a:gd name="connsiteX2" fmla="*/ 6094475 w 6181344"/>
              <a:gd name="connsiteY2" fmla="*/ 5076690 h 6858000"/>
              <a:gd name="connsiteX3" fmla="*/ 6094475 w 6181344"/>
              <a:gd name="connsiteY3" fmla="*/ 4070850 h 6858000"/>
              <a:gd name="connsiteX4" fmla="*/ 0 w 6181344"/>
              <a:gd name="connsiteY4" fmla="*/ 0 h 6858000"/>
              <a:gd name="connsiteX5" fmla="*/ 6181344 w 6181344"/>
              <a:gd name="connsiteY5" fmla="*/ 0 h 6858000"/>
              <a:gd name="connsiteX6" fmla="*/ 6181344 w 6181344"/>
              <a:gd name="connsiteY6" fmla="*/ 6858000 h 6858000"/>
              <a:gd name="connsiteX7" fmla="*/ 0 w 6181344"/>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81344" h="6858000">
                <a:moveTo>
                  <a:pt x="961757" y="4070850"/>
                </a:moveTo>
                <a:lnTo>
                  <a:pt x="961757" y="5076690"/>
                </a:lnTo>
                <a:lnTo>
                  <a:pt x="6094475" y="5076690"/>
                </a:lnTo>
                <a:lnTo>
                  <a:pt x="6094475" y="4070850"/>
                </a:lnTo>
                <a:close/>
                <a:moveTo>
                  <a:pt x="0" y="0"/>
                </a:moveTo>
                <a:lnTo>
                  <a:pt x="6181344" y="0"/>
                </a:lnTo>
                <a:lnTo>
                  <a:pt x="6181344" y="6858000"/>
                </a:lnTo>
                <a:lnTo>
                  <a:pt x="0" y="6858000"/>
                </a:lnTo>
                <a:close/>
              </a:path>
            </a:pathLst>
          </a:custGeom>
          <a:solidFill>
            <a:schemeClr val="bg1"/>
          </a:solidFill>
        </p:spPr>
        <p:txBody>
          <a:bodyPr wrap="square">
            <a:noAutofit/>
          </a:bodyPr>
          <a:lstStyle/>
          <a:p>
            <a:r>
              <a:rPr lang="en-US"/>
              <a:t>Click icon to add picture</a:t>
            </a:r>
            <a:endParaRPr lang="en-US" dirty="0"/>
          </a:p>
        </p:txBody>
      </p:sp>
      <p:sp>
        <p:nvSpPr>
          <p:cNvPr id="13" name="Rectangle 12">
            <a:extLst>
              <a:ext uri="{FF2B5EF4-FFF2-40B4-BE49-F238E27FC236}">
                <a16:creationId xmlns:a16="http://schemas.microsoft.com/office/drawing/2014/main" id="{893EBD09-1706-473B-B779-2BE1D717216B}"/>
              </a:ext>
            </a:extLst>
          </p:cNvPr>
          <p:cNvSpPr/>
          <p:nvPr userDrawn="1"/>
        </p:nvSpPr>
        <p:spPr>
          <a:xfrm>
            <a:off x="963281" y="4070850"/>
            <a:ext cx="5132718" cy="1005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DE3D039-0A18-4031-8A63-D83666B066F6}"/>
              </a:ext>
            </a:extLst>
          </p:cNvPr>
          <p:cNvSpPr>
            <a:spLocks noGrp="1"/>
          </p:cNvSpPr>
          <p:nvPr>
            <p:ph type="title"/>
          </p:nvPr>
        </p:nvSpPr>
        <p:spPr>
          <a:xfrm>
            <a:off x="1252728" y="4151376"/>
            <a:ext cx="4443664" cy="914400"/>
          </a:xfrm>
        </p:spPr>
        <p:txBody>
          <a:bodyPr anchor="ctr" anchorCtr="0">
            <a:normAutofit/>
          </a:bodyPr>
          <a:lstStyle>
            <a:lvl1pPr algn="ctr">
              <a:defRPr sz="3600"/>
            </a:lvl1pPr>
          </a:lstStyle>
          <a:p>
            <a:r>
              <a:rPr lang="en-US"/>
              <a:t>Click to edit Master title style</a:t>
            </a:r>
            <a:endParaRPr lang="en-US" dirty="0"/>
          </a:p>
        </p:txBody>
      </p:sp>
      <p:sp>
        <p:nvSpPr>
          <p:cNvPr id="9" name="Picture Placeholder 8">
            <a:extLst>
              <a:ext uri="{FF2B5EF4-FFF2-40B4-BE49-F238E27FC236}">
                <a16:creationId xmlns:a16="http://schemas.microsoft.com/office/drawing/2014/main" id="{5F381AAE-62C0-4761-90A8-43C8E0B3D2A9}"/>
              </a:ext>
            </a:extLst>
          </p:cNvPr>
          <p:cNvSpPr>
            <a:spLocks noGrp="1"/>
          </p:cNvSpPr>
          <p:nvPr>
            <p:ph type="pic" sz="quarter" idx="15"/>
          </p:nvPr>
        </p:nvSpPr>
        <p:spPr>
          <a:xfrm>
            <a:off x="3048000" y="777240"/>
            <a:ext cx="8229600" cy="5303520"/>
          </a:xfrm>
          <a:custGeom>
            <a:avLst/>
            <a:gdLst>
              <a:gd name="connsiteX0" fmla="*/ 0 w 8229600"/>
              <a:gd name="connsiteY0" fmla="*/ 0 h 5303520"/>
              <a:gd name="connsiteX1" fmla="*/ 8229600 w 8229600"/>
              <a:gd name="connsiteY1" fmla="*/ 0 h 5303520"/>
              <a:gd name="connsiteX2" fmla="*/ 8229600 w 8229600"/>
              <a:gd name="connsiteY2" fmla="*/ 5303520 h 5303520"/>
              <a:gd name="connsiteX3" fmla="*/ 0 w 8229600"/>
              <a:gd name="connsiteY3" fmla="*/ 5303520 h 5303520"/>
              <a:gd name="connsiteX4" fmla="*/ 0 w 8229600"/>
              <a:gd name="connsiteY4" fmla="*/ 4299450 h 5303520"/>
              <a:gd name="connsiteX5" fmla="*/ 3047999 w 8229600"/>
              <a:gd name="connsiteY5" fmla="*/ 4299450 h 5303520"/>
              <a:gd name="connsiteX6" fmla="*/ 3047999 w 8229600"/>
              <a:gd name="connsiteY6" fmla="*/ 3293610 h 5303520"/>
              <a:gd name="connsiteX7" fmla="*/ 0 w 8229600"/>
              <a:gd name="connsiteY7" fmla="*/ 3293610 h 5303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29600" h="5303520">
                <a:moveTo>
                  <a:pt x="0" y="0"/>
                </a:moveTo>
                <a:lnTo>
                  <a:pt x="8229600" y="0"/>
                </a:lnTo>
                <a:lnTo>
                  <a:pt x="8229600" y="5303520"/>
                </a:lnTo>
                <a:lnTo>
                  <a:pt x="0" y="5303520"/>
                </a:lnTo>
                <a:lnTo>
                  <a:pt x="0" y="4299450"/>
                </a:lnTo>
                <a:lnTo>
                  <a:pt x="3047999" y="4299450"/>
                </a:lnTo>
                <a:lnTo>
                  <a:pt x="3047999" y="3293610"/>
                </a:lnTo>
                <a:lnTo>
                  <a:pt x="0" y="3293610"/>
                </a:lnTo>
                <a:close/>
              </a:path>
            </a:pathLst>
          </a:custGeom>
          <a:solidFill>
            <a:schemeClr val="accent4"/>
          </a:solidFill>
        </p:spPr>
        <p:txBody>
          <a:bodyPr wrap="square">
            <a:noAutofit/>
          </a:bodyPr>
          <a:lstStyle/>
          <a:p>
            <a:r>
              <a:rPr lang="en-US"/>
              <a:t>Click icon to add picture</a:t>
            </a:r>
            <a:endParaRPr lang="en-US" dirty="0"/>
          </a:p>
        </p:txBody>
      </p:sp>
      <p:sp>
        <p:nvSpPr>
          <p:cNvPr id="4" name="Date Placeholder 3">
            <a:extLst>
              <a:ext uri="{FF2B5EF4-FFF2-40B4-BE49-F238E27FC236}">
                <a16:creationId xmlns:a16="http://schemas.microsoft.com/office/drawing/2014/main" id="{68EB05F6-A3ED-45AB-B103-D5E34BFD605F}"/>
              </a:ext>
            </a:extLst>
          </p:cNvPr>
          <p:cNvSpPr>
            <a:spLocks noGrp="1"/>
          </p:cNvSpPr>
          <p:nvPr>
            <p:ph type="dt" sz="half" idx="10"/>
          </p:nvPr>
        </p:nvSpPr>
        <p:spPr/>
        <p:txBody>
          <a:bodyPr/>
          <a:lstStyle>
            <a:lvl1pPr>
              <a:defRPr>
                <a:solidFill>
                  <a:schemeClr val="bg1">
                    <a:lumMod val="75000"/>
                  </a:schemeClr>
                </a:solidFill>
              </a:defRPr>
            </a:lvl1pPr>
          </a:lstStyle>
          <a:p>
            <a:r>
              <a:rPr lang="en-US"/>
              <a:t>IT2090</a:t>
            </a:r>
            <a:endParaRPr lang="en-US" dirty="0"/>
          </a:p>
        </p:txBody>
      </p:sp>
      <p:sp>
        <p:nvSpPr>
          <p:cNvPr id="5" name="Footer Placeholder 4">
            <a:extLst>
              <a:ext uri="{FF2B5EF4-FFF2-40B4-BE49-F238E27FC236}">
                <a16:creationId xmlns:a16="http://schemas.microsoft.com/office/drawing/2014/main" id="{2F029C1C-740D-4213-96FE-1FAA3072FF83}"/>
              </a:ext>
            </a:extLst>
          </p:cNvPr>
          <p:cNvSpPr>
            <a:spLocks noGrp="1"/>
          </p:cNvSpPr>
          <p:nvPr>
            <p:ph type="ftr" sz="quarter" idx="11"/>
          </p:nvPr>
        </p:nvSpPr>
        <p:spPr/>
        <p:txBody>
          <a:bodyPr/>
          <a:lstStyle>
            <a:lvl1pPr>
              <a:defRPr>
                <a:solidFill>
                  <a:schemeClr val="tx1">
                    <a:lumMod val="75000"/>
                    <a:lumOff val="25000"/>
                  </a:schemeClr>
                </a:solidFill>
              </a:defRPr>
            </a:lvl1pPr>
          </a:lstStyle>
          <a:p>
            <a:r>
              <a:rPr lang="en-US"/>
              <a:t>Lecture 7 - Team Diversity</a:t>
            </a:r>
            <a:endParaRPr lang="en-US" dirty="0"/>
          </a:p>
        </p:txBody>
      </p:sp>
      <p:sp>
        <p:nvSpPr>
          <p:cNvPr id="6" name="Slide Number Placeholder 5">
            <a:extLst>
              <a:ext uri="{FF2B5EF4-FFF2-40B4-BE49-F238E27FC236}">
                <a16:creationId xmlns:a16="http://schemas.microsoft.com/office/drawing/2014/main" id="{F54E8801-7449-48B4-8D64-BCE20D0831C9}"/>
              </a:ext>
            </a:extLst>
          </p:cNvPr>
          <p:cNvSpPr>
            <a:spLocks noGrp="1"/>
          </p:cNvSpPr>
          <p:nvPr>
            <p:ph type="sldNum" sz="quarter" idx="12"/>
          </p:nvPr>
        </p:nvSpPr>
        <p:spPr/>
        <p:txBody>
          <a:bodyPr/>
          <a:lstStyle>
            <a:lvl1pPr>
              <a:defRPr>
                <a:solidFill>
                  <a:schemeClr val="tx1">
                    <a:lumMod val="75000"/>
                    <a:lumOff val="2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798946706"/>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usiness concept">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C62EDD7B-9CFE-429C-B002-CB0D9B31ECDE}"/>
              </a:ext>
            </a:extLst>
          </p:cNvPr>
          <p:cNvSpPr>
            <a:spLocks noGrp="1"/>
          </p:cNvSpPr>
          <p:nvPr>
            <p:ph type="pic" sz="quarter" idx="14"/>
          </p:nvPr>
        </p:nvSpPr>
        <p:spPr>
          <a:xfrm>
            <a:off x="1524" y="0"/>
            <a:ext cx="12188952" cy="6858000"/>
          </a:xfrm>
          <a:solidFill>
            <a:schemeClr val="bg1"/>
          </a:solidFill>
        </p:spPr>
        <p:txBody>
          <a:bodyPr/>
          <a:lstStyle/>
          <a:p>
            <a:r>
              <a:rPr lang="en-US"/>
              <a:t>Click icon to add picture</a:t>
            </a:r>
            <a:endParaRPr lang="en-US" dirty="0"/>
          </a:p>
        </p:txBody>
      </p:sp>
      <p:sp>
        <p:nvSpPr>
          <p:cNvPr id="8" name="Rectangle 7">
            <a:extLst>
              <a:ext uri="{FF2B5EF4-FFF2-40B4-BE49-F238E27FC236}">
                <a16:creationId xmlns:a16="http://schemas.microsoft.com/office/drawing/2014/main" id="{B0F3BCA8-7FE0-4921-AE34-6F98AC0AC858}"/>
              </a:ext>
            </a:extLst>
          </p:cNvPr>
          <p:cNvSpPr/>
          <p:nvPr userDrawn="1"/>
        </p:nvSpPr>
        <p:spPr>
          <a:xfrm>
            <a:off x="6096000" y="1143000"/>
            <a:ext cx="5486400" cy="4572000"/>
          </a:xfrm>
          <a:prstGeom prst="rect">
            <a:avLst/>
          </a:prstGeom>
          <a:solidFill>
            <a:schemeClr val="bg1">
              <a:alpha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365760" rtlCol="0" anchor="ctr"/>
          <a:lstStyle/>
          <a:p>
            <a:pPr algn="ctr"/>
            <a:endParaRPr lang="en-US" sz="3600"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6096000" y="1143000"/>
            <a:ext cx="5486400" cy="4572000"/>
          </a:xfrm>
          <a:solidFill>
            <a:schemeClr val="bg1">
              <a:alpha val="90000"/>
            </a:schemeClr>
          </a:solidFill>
        </p:spPr>
        <p:txBody>
          <a:bodyPr lIns="612648" tIns="822960" rIns="457200" anchor="t">
            <a:noAutofit/>
          </a:bodyPr>
          <a:lstStyle>
            <a:lvl1pPr>
              <a:defRPr sz="36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6629400" y="2996693"/>
            <a:ext cx="4416552" cy="2216986"/>
          </a:xfrm>
        </p:spPr>
        <p:txBody>
          <a:bodyPr>
            <a:normAutofit/>
          </a:bodyPr>
          <a:lstStyle>
            <a:lvl1pPr marL="0" indent="0">
              <a:lnSpc>
                <a:spcPts val="20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bg1"/>
                </a:solidFill>
              </a:defRPr>
            </a:lvl1pPr>
          </a:lstStyle>
          <a:p>
            <a:r>
              <a:rPr lang="en-US"/>
              <a:t>IT2090</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lvl1pPr>
              <a:defRPr>
                <a:solidFill>
                  <a:schemeClr val="bg1"/>
                </a:solidFill>
              </a:defRPr>
            </a:lvl1pPr>
          </a:lstStyle>
          <a:p>
            <a:r>
              <a:rPr lang="en-US"/>
              <a:t>Lecture 7 - Team Diversity</a:t>
            </a:r>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309656280"/>
      </p:ext>
    </p:extLst>
  </p:cSld>
  <p:clrMapOvr>
    <a:masterClrMapping/>
  </p:clrMapOvr>
  <p:extLst>
    <p:ext uri="{DCECCB84-F9BA-43D5-87BE-67443E8EF086}">
      <p15:sldGuideLst xmlns:p15="http://schemas.microsoft.com/office/powerpoint/2012/main">
        <p15:guide id="1" pos="4224">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normAutofit/>
          </a:bodyPr>
          <a:lstStyle>
            <a:lvl1pPr>
              <a:defRPr sz="3600">
                <a:solidFill>
                  <a:schemeClr val="tx1"/>
                </a:solidFill>
              </a:defRPr>
            </a:lvl1pPr>
          </a:lstStyle>
          <a:p>
            <a:r>
              <a:rPr lang="en-US"/>
              <a:t>Click to edit Master title style</a:t>
            </a:r>
            <a:endParaRPr lang="en-ZA" dirty="0"/>
          </a:p>
        </p:txBody>
      </p:sp>
      <p:sp>
        <p:nvSpPr>
          <p:cNvPr id="64" name="Text Placeholder 3">
            <a:extLst>
              <a:ext uri="{FF2B5EF4-FFF2-40B4-BE49-F238E27FC236}">
                <a16:creationId xmlns:a16="http://schemas.microsoft.com/office/drawing/2014/main" id="{7CFD315B-9E75-4209-B7A2-80B8449A4E2F}"/>
              </a:ext>
            </a:extLst>
          </p:cNvPr>
          <p:cNvSpPr>
            <a:spLocks noGrp="1"/>
          </p:cNvSpPr>
          <p:nvPr>
            <p:ph type="body" sz="quarter" idx="59" hasCustomPrompt="1"/>
          </p:nvPr>
        </p:nvSpPr>
        <p:spPr>
          <a:xfrm>
            <a:off x="2148840" y="1993392"/>
            <a:ext cx="1828800" cy="696885"/>
          </a:xfrm>
          <a:noFill/>
          <a:ln w="12700">
            <a:solidFill>
              <a:schemeClr val="accent3"/>
            </a:solidFill>
          </a:ln>
        </p:spPr>
        <p:txBody>
          <a:bodyPr tIns="36000" anchor="ctr" anchorCtr="1">
            <a:normAutofit/>
          </a:bodyPr>
          <a:lstStyle>
            <a:lvl1pPr marL="0" indent="0" algn="ctr">
              <a:lnSpc>
                <a:spcPct val="100000"/>
              </a:lnSpc>
              <a:buNone/>
              <a:defRPr sz="1200">
                <a:solidFill>
                  <a:schemeClr val="tx1">
                    <a:lumMod val="75000"/>
                    <a:lumOff val="25000"/>
                  </a:schemeClr>
                </a:solidFill>
                <a:latin typeface="+mj-lt"/>
              </a:defRPr>
            </a:lvl1pPr>
          </a:lstStyle>
          <a:p>
            <a:pPr lvl="0"/>
            <a:r>
              <a:rPr lang="en-US" dirty="0"/>
              <a:t>Item Title</a:t>
            </a:r>
            <a:endParaRPr lang="en-ZA" dirty="0"/>
          </a:p>
        </p:txBody>
      </p:sp>
      <p:sp>
        <p:nvSpPr>
          <p:cNvPr id="38" name="Text Placeholder 10">
            <a:extLst>
              <a:ext uri="{FF2B5EF4-FFF2-40B4-BE49-F238E27FC236}">
                <a16:creationId xmlns:a16="http://schemas.microsoft.com/office/drawing/2014/main" id="{0FE649C6-E102-4D6E-ABCC-F2992D28195D}"/>
              </a:ext>
            </a:extLst>
          </p:cNvPr>
          <p:cNvSpPr>
            <a:spLocks noGrp="1"/>
          </p:cNvSpPr>
          <p:nvPr>
            <p:ph type="body" sz="quarter" idx="33" hasCustomPrompt="1"/>
          </p:nvPr>
        </p:nvSpPr>
        <p:spPr>
          <a:xfrm>
            <a:off x="914399" y="3255264"/>
            <a:ext cx="731520" cy="457200"/>
          </a:xfrm>
        </p:spPr>
        <p:txBody>
          <a:bodyPr anchor="ctr"/>
          <a:lstStyle>
            <a:lvl1pPr marL="0" indent="0" algn="ctr">
              <a:buNone/>
              <a:defRPr sz="1400" b="1">
                <a:solidFill>
                  <a:schemeClr val="tx1">
                    <a:lumMod val="65000"/>
                    <a:lumOff val="35000"/>
                  </a:schemeClr>
                </a:solidFill>
                <a:latin typeface="+mj-lt"/>
              </a:defRPr>
            </a:lvl1pPr>
          </a:lstStyle>
          <a:p>
            <a:pPr lvl="0"/>
            <a:r>
              <a:rPr lang="en-US" dirty="0"/>
              <a:t>Year</a:t>
            </a:r>
            <a:endParaRPr lang="en-ZA" dirty="0"/>
          </a:p>
        </p:txBody>
      </p:sp>
      <p:sp>
        <p:nvSpPr>
          <p:cNvPr id="39" name="Text Placeholder 10">
            <a:extLst>
              <a:ext uri="{FF2B5EF4-FFF2-40B4-BE49-F238E27FC236}">
                <a16:creationId xmlns:a16="http://schemas.microsoft.com/office/drawing/2014/main" id="{BE213787-ACF7-458D-9A73-3F194978B6DD}"/>
              </a:ext>
            </a:extLst>
          </p:cNvPr>
          <p:cNvSpPr>
            <a:spLocks noGrp="1"/>
          </p:cNvSpPr>
          <p:nvPr>
            <p:ph type="body" sz="quarter" idx="34" hasCustomPrompt="1"/>
          </p:nvPr>
        </p:nvSpPr>
        <p:spPr>
          <a:xfrm>
            <a:off x="196596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0" name="Text Placeholder 10">
            <a:extLst>
              <a:ext uri="{FF2B5EF4-FFF2-40B4-BE49-F238E27FC236}">
                <a16:creationId xmlns:a16="http://schemas.microsoft.com/office/drawing/2014/main" id="{6154F8E5-E3E5-4C0F-AE2F-2170C25EDC56}"/>
              </a:ext>
            </a:extLst>
          </p:cNvPr>
          <p:cNvSpPr>
            <a:spLocks noGrp="1"/>
          </p:cNvSpPr>
          <p:nvPr>
            <p:ph type="body" sz="quarter" idx="35" hasCustomPrompt="1"/>
          </p:nvPr>
        </p:nvSpPr>
        <p:spPr>
          <a:xfrm>
            <a:off x="2752344"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1" name="Text Placeholder 10">
            <a:extLst>
              <a:ext uri="{FF2B5EF4-FFF2-40B4-BE49-F238E27FC236}">
                <a16:creationId xmlns:a16="http://schemas.microsoft.com/office/drawing/2014/main" id="{B1453360-81EF-4EB1-B249-712DA6E62C83}"/>
              </a:ext>
            </a:extLst>
          </p:cNvPr>
          <p:cNvSpPr>
            <a:spLocks noGrp="1"/>
          </p:cNvSpPr>
          <p:nvPr>
            <p:ph type="body" sz="quarter" idx="36" hasCustomPrompt="1"/>
          </p:nvPr>
        </p:nvSpPr>
        <p:spPr>
          <a:xfrm>
            <a:off x="354180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2" name="Text Placeholder 10">
            <a:extLst>
              <a:ext uri="{FF2B5EF4-FFF2-40B4-BE49-F238E27FC236}">
                <a16:creationId xmlns:a16="http://schemas.microsoft.com/office/drawing/2014/main" id="{9FBB54B5-A522-4A23-BBF7-AD1A18EDFD19}"/>
              </a:ext>
            </a:extLst>
          </p:cNvPr>
          <p:cNvSpPr>
            <a:spLocks noGrp="1"/>
          </p:cNvSpPr>
          <p:nvPr>
            <p:ph type="body" sz="quarter" idx="37" hasCustomPrompt="1"/>
          </p:nvPr>
        </p:nvSpPr>
        <p:spPr>
          <a:xfrm>
            <a:off x="432972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4" name="Text Placeholder 10">
            <a:extLst>
              <a:ext uri="{FF2B5EF4-FFF2-40B4-BE49-F238E27FC236}">
                <a16:creationId xmlns:a16="http://schemas.microsoft.com/office/drawing/2014/main" id="{867C3CE9-8463-4382-AE21-F6BF3518D01D}"/>
              </a:ext>
            </a:extLst>
          </p:cNvPr>
          <p:cNvSpPr>
            <a:spLocks noGrp="1"/>
          </p:cNvSpPr>
          <p:nvPr>
            <p:ph type="body" sz="quarter" idx="39" hasCustomPrompt="1"/>
          </p:nvPr>
        </p:nvSpPr>
        <p:spPr>
          <a:xfrm>
            <a:off x="511764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5" name="Text Placeholder 10">
            <a:extLst>
              <a:ext uri="{FF2B5EF4-FFF2-40B4-BE49-F238E27FC236}">
                <a16:creationId xmlns:a16="http://schemas.microsoft.com/office/drawing/2014/main" id="{FDB7C866-DDCF-4E42-8CC8-A211234AFBAB}"/>
              </a:ext>
            </a:extLst>
          </p:cNvPr>
          <p:cNvSpPr>
            <a:spLocks noGrp="1"/>
          </p:cNvSpPr>
          <p:nvPr>
            <p:ph type="body" sz="quarter" idx="40" hasCustomPrompt="1"/>
          </p:nvPr>
        </p:nvSpPr>
        <p:spPr>
          <a:xfrm>
            <a:off x="590556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6" name="Text Placeholder 10">
            <a:extLst>
              <a:ext uri="{FF2B5EF4-FFF2-40B4-BE49-F238E27FC236}">
                <a16:creationId xmlns:a16="http://schemas.microsoft.com/office/drawing/2014/main" id="{C4F4671C-F421-46D3-B43B-46B3F0DF596A}"/>
              </a:ext>
            </a:extLst>
          </p:cNvPr>
          <p:cNvSpPr>
            <a:spLocks noGrp="1"/>
          </p:cNvSpPr>
          <p:nvPr>
            <p:ph type="body" sz="quarter" idx="41" hasCustomPrompt="1"/>
          </p:nvPr>
        </p:nvSpPr>
        <p:spPr>
          <a:xfrm>
            <a:off x="669348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8" name="Text Placeholder 10">
            <a:extLst>
              <a:ext uri="{FF2B5EF4-FFF2-40B4-BE49-F238E27FC236}">
                <a16:creationId xmlns:a16="http://schemas.microsoft.com/office/drawing/2014/main" id="{0E7055C4-CE9C-411A-A475-92AB82FE1E75}"/>
              </a:ext>
            </a:extLst>
          </p:cNvPr>
          <p:cNvSpPr>
            <a:spLocks noGrp="1"/>
          </p:cNvSpPr>
          <p:nvPr>
            <p:ph type="body" sz="quarter" idx="43" hasCustomPrompt="1"/>
          </p:nvPr>
        </p:nvSpPr>
        <p:spPr>
          <a:xfrm>
            <a:off x="748140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9" name="Text Placeholder 10">
            <a:extLst>
              <a:ext uri="{FF2B5EF4-FFF2-40B4-BE49-F238E27FC236}">
                <a16:creationId xmlns:a16="http://schemas.microsoft.com/office/drawing/2014/main" id="{5B7AA0C1-6D4F-4D6B-9E27-6ECEE6F49E6E}"/>
              </a:ext>
            </a:extLst>
          </p:cNvPr>
          <p:cNvSpPr>
            <a:spLocks noGrp="1"/>
          </p:cNvSpPr>
          <p:nvPr>
            <p:ph type="body" sz="quarter" idx="44" hasCustomPrompt="1"/>
          </p:nvPr>
        </p:nvSpPr>
        <p:spPr>
          <a:xfrm>
            <a:off x="826932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7" name="Text Placeholder 10">
            <a:extLst>
              <a:ext uri="{FF2B5EF4-FFF2-40B4-BE49-F238E27FC236}">
                <a16:creationId xmlns:a16="http://schemas.microsoft.com/office/drawing/2014/main" id="{6D392CE7-6DB5-412C-939E-200FAC216434}"/>
              </a:ext>
            </a:extLst>
          </p:cNvPr>
          <p:cNvSpPr>
            <a:spLocks noGrp="1"/>
          </p:cNvSpPr>
          <p:nvPr>
            <p:ph type="body" sz="quarter" idx="42" hasCustomPrompt="1"/>
          </p:nvPr>
        </p:nvSpPr>
        <p:spPr>
          <a:xfrm>
            <a:off x="905724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0" name="Text Placeholder 10">
            <a:extLst>
              <a:ext uri="{FF2B5EF4-FFF2-40B4-BE49-F238E27FC236}">
                <a16:creationId xmlns:a16="http://schemas.microsoft.com/office/drawing/2014/main" id="{A5EC4B0C-5DD6-4EEB-AF30-E36D4F9E5EC0}"/>
              </a:ext>
            </a:extLst>
          </p:cNvPr>
          <p:cNvSpPr>
            <a:spLocks noGrp="1"/>
          </p:cNvSpPr>
          <p:nvPr>
            <p:ph type="body" sz="quarter" idx="45" hasCustomPrompt="1"/>
          </p:nvPr>
        </p:nvSpPr>
        <p:spPr>
          <a:xfrm>
            <a:off x="984516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1" name="Text Placeholder 10">
            <a:extLst>
              <a:ext uri="{FF2B5EF4-FFF2-40B4-BE49-F238E27FC236}">
                <a16:creationId xmlns:a16="http://schemas.microsoft.com/office/drawing/2014/main" id="{2521C66C-8612-487A-AB8B-18249AB8BF27}"/>
              </a:ext>
            </a:extLst>
          </p:cNvPr>
          <p:cNvSpPr>
            <a:spLocks noGrp="1"/>
          </p:cNvSpPr>
          <p:nvPr>
            <p:ph type="body" sz="quarter" idx="46" hasCustomPrompt="1"/>
          </p:nvPr>
        </p:nvSpPr>
        <p:spPr>
          <a:xfrm>
            <a:off x="10633085"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3" name="Text Placeholder 10">
            <a:extLst>
              <a:ext uri="{FF2B5EF4-FFF2-40B4-BE49-F238E27FC236}">
                <a16:creationId xmlns:a16="http://schemas.microsoft.com/office/drawing/2014/main" id="{824436FA-ECBE-4BB1-9126-66F330E7F0AE}"/>
              </a:ext>
            </a:extLst>
          </p:cNvPr>
          <p:cNvSpPr>
            <a:spLocks noGrp="1"/>
          </p:cNvSpPr>
          <p:nvPr>
            <p:ph type="body" sz="quarter" idx="38" hasCustomPrompt="1"/>
          </p:nvPr>
        </p:nvSpPr>
        <p:spPr>
          <a:xfrm>
            <a:off x="914400" y="4114800"/>
            <a:ext cx="731520" cy="457200"/>
          </a:xfrm>
        </p:spPr>
        <p:txBody>
          <a:bodyPr anchor="ctr"/>
          <a:lstStyle>
            <a:lvl1pPr marL="0" indent="0" algn="ctr">
              <a:buNone/>
              <a:defRPr sz="1400" b="1">
                <a:solidFill>
                  <a:schemeClr val="tx1">
                    <a:lumMod val="65000"/>
                    <a:lumOff val="35000"/>
                  </a:schemeClr>
                </a:solidFill>
                <a:latin typeface="+mj-lt"/>
              </a:defRPr>
            </a:lvl1pPr>
          </a:lstStyle>
          <a:p>
            <a:pPr lvl="0"/>
            <a:r>
              <a:rPr lang="en-US" dirty="0"/>
              <a:t>Year</a:t>
            </a:r>
            <a:endParaRPr lang="en-ZA" dirty="0"/>
          </a:p>
        </p:txBody>
      </p:sp>
      <p:sp>
        <p:nvSpPr>
          <p:cNvPr id="52" name="Text Placeholder 10">
            <a:extLst>
              <a:ext uri="{FF2B5EF4-FFF2-40B4-BE49-F238E27FC236}">
                <a16:creationId xmlns:a16="http://schemas.microsoft.com/office/drawing/2014/main" id="{0622C4FE-C10F-4B57-B40B-0FA21F330517}"/>
              </a:ext>
            </a:extLst>
          </p:cNvPr>
          <p:cNvSpPr>
            <a:spLocks noGrp="1"/>
          </p:cNvSpPr>
          <p:nvPr>
            <p:ph type="body" sz="quarter" idx="47" hasCustomPrompt="1"/>
          </p:nvPr>
        </p:nvSpPr>
        <p:spPr>
          <a:xfrm>
            <a:off x="1969915"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3" name="Text Placeholder 10">
            <a:extLst>
              <a:ext uri="{FF2B5EF4-FFF2-40B4-BE49-F238E27FC236}">
                <a16:creationId xmlns:a16="http://schemas.microsoft.com/office/drawing/2014/main" id="{0E5C83ED-676D-4C6E-84B3-CF127AC54442}"/>
              </a:ext>
            </a:extLst>
          </p:cNvPr>
          <p:cNvSpPr>
            <a:spLocks noGrp="1"/>
          </p:cNvSpPr>
          <p:nvPr>
            <p:ph type="body" sz="quarter" idx="48" hasCustomPrompt="1"/>
          </p:nvPr>
        </p:nvSpPr>
        <p:spPr>
          <a:xfrm>
            <a:off x="2752344"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4" name="Text Placeholder 10">
            <a:extLst>
              <a:ext uri="{FF2B5EF4-FFF2-40B4-BE49-F238E27FC236}">
                <a16:creationId xmlns:a16="http://schemas.microsoft.com/office/drawing/2014/main" id="{678DF814-ABAE-422D-8055-BD8FF43DDF54}"/>
              </a:ext>
            </a:extLst>
          </p:cNvPr>
          <p:cNvSpPr>
            <a:spLocks noGrp="1"/>
          </p:cNvSpPr>
          <p:nvPr>
            <p:ph type="body" sz="quarter" idx="49" hasCustomPrompt="1"/>
          </p:nvPr>
        </p:nvSpPr>
        <p:spPr>
          <a:xfrm>
            <a:off x="3545289"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5" name="Text Placeholder 10">
            <a:extLst>
              <a:ext uri="{FF2B5EF4-FFF2-40B4-BE49-F238E27FC236}">
                <a16:creationId xmlns:a16="http://schemas.microsoft.com/office/drawing/2014/main" id="{E7022C5B-31FF-4550-9CDC-2CF1AB17D556}"/>
              </a:ext>
            </a:extLst>
          </p:cNvPr>
          <p:cNvSpPr>
            <a:spLocks noGrp="1"/>
          </p:cNvSpPr>
          <p:nvPr>
            <p:ph type="body" sz="quarter" idx="50" hasCustomPrompt="1"/>
          </p:nvPr>
        </p:nvSpPr>
        <p:spPr>
          <a:xfrm>
            <a:off x="4332976"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6" name="Text Placeholder 10">
            <a:extLst>
              <a:ext uri="{FF2B5EF4-FFF2-40B4-BE49-F238E27FC236}">
                <a16:creationId xmlns:a16="http://schemas.microsoft.com/office/drawing/2014/main" id="{C54252E9-4902-4781-BE29-34163ABE7ED9}"/>
              </a:ext>
            </a:extLst>
          </p:cNvPr>
          <p:cNvSpPr>
            <a:spLocks noGrp="1"/>
          </p:cNvSpPr>
          <p:nvPr>
            <p:ph type="body" sz="quarter" idx="51" hasCustomPrompt="1"/>
          </p:nvPr>
        </p:nvSpPr>
        <p:spPr>
          <a:xfrm>
            <a:off x="5120663"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7" name="Text Placeholder 10">
            <a:extLst>
              <a:ext uri="{FF2B5EF4-FFF2-40B4-BE49-F238E27FC236}">
                <a16:creationId xmlns:a16="http://schemas.microsoft.com/office/drawing/2014/main" id="{0FD8FBC5-AD5D-464D-8360-6AA55AA2FA76}"/>
              </a:ext>
            </a:extLst>
          </p:cNvPr>
          <p:cNvSpPr>
            <a:spLocks noGrp="1"/>
          </p:cNvSpPr>
          <p:nvPr>
            <p:ph type="body" sz="quarter" idx="52" hasCustomPrompt="1"/>
          </p:nvPr>
        </p:nvSpPr>
        <p:spPr>
          <a:xfrm>
            <a:off x="5908350"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8" name="Text Placeholder 10">
            <a:extLst>
              <a:ext uri="{FF2B5EF4-FFF2-40B4-BE49-F238E27FC236}">
                <a16:creationId xmlns:a16="http://schemas.microsoft.com/office/drawing/2014/main" id="{C90BD4FA-047A-4A4F-B1E2-4FDEA49BB0A0}"/>
              </a:ext>
            </a:extLst>
          </p:cNvPr>
          <p:cNvSpPr>
            <a:spLocks noGrp="1"/>
          </p:cNvSpPr>
          <p:nvPr>
            <p:ph type="body" sz="quarter" idx="53" hasCustomPrompt="1"/>
          </p:nvPr>
        </p:nvSpPr>
        <p:spPr>
          <a:xfrm>
            <a:off x="6696037"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0" name="Text Placeholder 10">
            <a:extLst>
              <a:ext uri="{FF2B5EF4-FFF2-40B4-BE49-F238E27FC236}">
                <a16:creationId xmlns:a16="http://schemas.microsoft.com/office/drawing/2014/main" id="{5FBE1C04-A830-4310-A83C-178E44D8A72F}"/>
              </a:ext>
            </a:extLst>
          </p:cNvPr>
          <p:cNvSpPr>
            <a:spLocks noGrp="1"/>
          </p:cNvSpPr>
          <p:nvPr>
            <p:ph type="body" sz="quarter" idx="55" hasCustomPrompt="1"/>
          </p:nvPr>
        </p:nvSpPr>
        <p:spPr>
          <a:xfrm>
            <a:off x="7483724"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1" name="Text Placeholder 10">
            <a:extLst>
              <a:ext uri="{FF2B5EF4-FFF2-40B4-BE49-F238E27FC236}">
                <a16:creationId xmlns:a16="http://schemas.microsoft.com/office/drawing/2014/main" id="{EB543626-7655-454D-8E28-B2391850A39C}"/>
              </a:ext>
            </a:extLst>
          </p:cNvPr>
          <p:cNvSpPr>
            <a:spLocks noGrp="1"/>
          </p:cNvSpPr>
          <p:nvPr>
            <p:ph type="body" sz="quarter" idx="56" hasCustomPrompt="1"/>
          </p:nvPr>
        </p:nvSpPr>
        <p:spPr>
          <a:xfrm>
            <a:off x="8271411"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9" name="Text Placeholder 10">
            <a:extLst>
              <a:ext uri="{FF2B5EF4-FFF2-40B4-BE49-F238E27FC236}">
                <a16:creationId xmlns:a16="http://schemas.microsoft.com/office/drawing/2014/main" id="{5F306D8F-E1A5-492D-9145-6445614AB282}"/>
              </a:ext>
            </a:extLst>
          </p:cNvPr>
          <p:cNvSpPr>
            <a:spLocks noGrp="1"/>
          </p:cNvSpPr>
          <p:nvPr>
            <p:ph type="body" sz="quarter" idx="54" hasCustomPrompt="1"/>
          </p:nvPr>
        </p:nvSpPr>
        <p:spPr>
          <a:xfrm>
            <a:off x="9059098"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2" name="Text Placeholder 10">
            <a:extLst>
              <a:ext uri="{FF2B5EF4-FFF2-40B4-BE49-F238E27FC236}">
                <a16:creationId xmlns:a16="http://schemas.microsoft.com/office/drawing/2014/main" id="{9C109601-CAE5-44CE-ADF7-9FB216F81780}"/>
              </a:ext>
            </a:extLst>
          </p:cNvPr>
          <p:cNvSpPr>
            <a:spLocks noGrp="1"/>
          </p:cNvSpPr>
          <p:nvPr>
            <p:ph type="body" sz="quarter" idx="57" hasCustomPrompt="1"/>
          </p:nvPr>
        </p:nvSpPr>
        <p:spPr>
          <a:xfrm>
            <a:off x="9846785"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3" name="Text Placeholder 10">
            <a:extLst>
              <a:ext uri="{FF2B5EF4-FFF2-40B4-BE49-F238E27FC236}">
                <a16:creationId xmlns:a16="http://schemas.microsoft.com/office/drawing/2014/main" id="{17AE5B8B-FA0E-40E2-9841-D0F9AB83E023}"/>
              </a:ext>
            </a:extLst>
          </p:cNvPr>
          <p:cNvSpPr>
            <a:spLocks noGrp="1"/>
          </p:cNvSpPr>
          <p:nvPr>
            <p:ph type="body" sz="quarter" idx="58" hasCustomPrompt="1"/>
          </p:nvPr>
        </p:nvSpPr>
        <p:spPr>
          <a:xfrm>
            <a:off x="10634472"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33" name="Date Placeholder 3">
            <a:extLst>
              <a:ext uri="{FF2B5EF4-FFF2-40B4-BE49-F238E27FC236}">
                <a16:creationId xmlns:a16="http://schemas.microsoft.com/office/drawing/2014/main" id="{1560C8D6-BAAE-4E4C-B478-D7EEA33BC341}"/>
              </a:ext>
            </a:extLst>
          </p:cNvPr>
          <p:cNvSpPr>
            <a:spLocks noGrp="1"/>
          </p:cNvSpPr>
          <p:nvPr>
            <p:ph type="dt" sz="half" idx="10"/>
          </p:nvPr>
        </p:nvSpPr>
        <p:spPr>
          <a:xfrm>
            <a:off x="838200" y="6356350"/>
            <a:ext cx="2743200" cy="365125"/>
          </a:xfrm>
        </p:spPr>
        <p:txBody>
          <a:bodyPr/>
          <a:lstStyle/>
          <a:p>
            <a:r>
              <a:rPr lang="en-US"/>
              <a:t>IT2090</a:t>
            </a:r>
            <a:endParaRPr lang="en-US" dirty="0"/>
          </a:p>
        </p:txBody>
      </p:sp>
      <p:sp>
        <p:nvSpPr>
          <p:cNvPr id="34" name="Footer Placeholder 4">
            <a:extLst>
              <a:ext uri="{FF2B5EF4-FFF2-40B4-BE49-F238E27FC236}">
                <a16:creationId xmlns:a16="http://schemas.microsoft.com/office/drawing/2014/main" id="{2D34A825-4619-4016-B027-DA83FE075663}"/>
              </a:ext>
            </a:extLst>
          </p:cNvPr>
          <p:cNvSpPr>
            <a:spLocks noGrp="1"/>
          </p:cNvSpPr>
          <p:nvPr>
            <p:ph type="ftr" sz="quarter" idx="11"/>
          </p:nvPr>
        </p:nvSpPr>
        <p:spPr>
          <a:xfrm>
            <a:off x="4038600" y="6356350"/>
            <a:ext cx="4114800" cy="365125"/>
          </a:xfrm>
        </p:spPr>
        <p:txBody>
          <a:bodyPr/>
          <a:lstStyle/>
          <a:p>
            <a:r>
              <a:rPr lang="en-US"/>
              <a:t>Lecture 7 - Team Diversity</a:t>
            </a:r>
            <a:endParaRPr lang="en-US" dirty="0"/>
          </a:p>
        </p:txBody>
      </p:sp>
      <p:sp>
        <p:nvSpPr>
          <p:cNvPr id="35" name="Slide Number Placeholder 5">
            <a:extLst>
              <a:ext uri="{FF2B5EF4-FFF2-40B4-BE49-F238E27FC236}">
                <a16:creationId xmlns:a16="http://schemas.microsoft.com/office/drawing/2014/main" id="{A065CC06-C5B6-44D0-8071-1833580ABF30}"/>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63761225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Risk and rewards">
    <p:spTree>
      <p:nvGrpSpPr>
        <p:cNvPr id="1" name=""/>
        <p:cNvGrpSpPr/>
        <p:nvPr/>
      </p:nvGrpSpPr>
      <p:grpSpPr>
        <a:xfrm>
          <a:off x="0" y="0"/>
          <a:ext cx="0" cy="0"/>
          <a:chOff x="0" y="0"/>
          <a:chExt cx="0" cy="0"/>
        </a:xfrm>
      </p:grpSpPr>
      <p:pic>
        <p:nvPicPr>
          <p:cNvPr id="13" name="Picture Placeholder 44" descr="Photo of palm leaves&#10;">
            <a:extLst>
              <a:ext uri="{FF2B5EF4-FFF2-40B4-BE49-F238E27FC236}">
                <a16:creationId xmlns:a16="http://schemas.microsoft.com/office/drawing/2014/main" id="{7C4AAE08-43F5-49E6-AEBD-2C27A2BE0823}"/>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4" name="Rectangle 13">
            <a:extLst>
              <a:ext uri="{FF2B5EF4-FFF2-40B4-BE49-F238E27FC236}">
                <a16:creationId xmlns:a16="http://schemas.microsoft.com/office/drawing/2014/main" id="{FF83E037-B49C-4664-8547-6F1930E2BD04}"/>
              </a:ext>
            </a:extLst>
          </p:cNvPr>
          <p:cNvSpPr/>
          <p:nvPr userDrawn="1"/>
        </p:nvSpPr>
        <p:spPr>
          <a:xfrm>
            <a:off x="914400" y="777240"/>
            <a:ext cx="10361676" cy="530352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itle 1">
            <a:extLst>
              <a:ext uri="{FF2B5EF4-FFF2-40B4-BE49-F238E27FC236}">
                <a16:creationId xmlns:a16="http://schemas.microsoft.com/office/drawing/2014/main" id="{6A8F5C17-5DF3-42C2-B87F-A2F50BE0466C}"/>
              </a:ext>
            </a:extLst>
          </p:cNvPr>
          <p:cNvSpPr>
            <a:spLocks noGrp="1"/>
          </p:cNvSpPr>
          <p:nvPr>
            <p:ph type="title"/>
          </p:nvPr>
        </p:nvSpPr>
        <p:spPr>
          <a:xfrm>
            <a:off x="1600200" y="1371600"/>
            <a:ext cx="5057774" cy="640080"/>
          </a:xfrm>
        </p:spPr>
        <p:txBody>
          <a:bodyPr>
            <a:noAutofit/>
          </a:bodyPr>
          <a:lstStyle>
            <a:lvl1pPr algn="l">
              <a:defRPr sz="3600"/>
            </a:lvl1pPr>
          </a:lstStyle>
          <a:p>
            <a:r>
              <a:rPr lang="en-US"/>
              <a:t>Click to edit Master title style</a:t>
            </a:r>
            <a:endParaRPr lang="en-US" dirty="0"/>
          </a:p>
        </p:txBody>
      </p:sp>
      <p:sp>
        <p:nvSpPr>
          <p:cNvPr id="12" name="Picture Placeholder 11">
            <a:extLst>
              <a:ext uri="{FF2B5EF4-FFF2-40B4-BE49-F238E27FC236}">
                <a16:creationId xmlns:a16="http://schemas.microsoft.com/office/drawing/2014/main" id="{DE97EF55-0D4D-4801-869B-04ED682D62D9}"/>
              </a:ext>
            </a:extLst>
          </p:cNvPr>
          <p:cNvSpPr>
            <a:spLocks noGrp="1"/>
          </p:cNvSpPr>
          <p:nvPr>
            <p:ph type="pic" sz="quarter" idx="15"/>
          </p:nvPr>
        </p:nvSpPr>
        <p:spPr>
          <a:xfrm>
            <a:off x="1709928" y="2105025"/>
            <a:ext cx="4178808" cy="3383280"/>
          </a:xfrm>
          <a:solidFill>
            <a:schemeClr val="accent4"/>
          </a:solidFill>
        </p:spPr>
        <p:txBody>
          <a:bodyPr/>
          <a:lstStyle/>
          <a:p>
            <a:r>
              <a:rPr lang="en-US"/>
              <a:t>Click icon to add picture</a:t>
            </a:r>
            <a:endParaRPr lang="en-US" dirty="0"/>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p:nvPr>
        </p:nvSpPr>
        <p:spPr>
          <a:xfrm>
            <a:off x="6254496" y="2103120"/>
            <a:ext cx="2185416" cy="365760"/>
          </a:xfrm>
        </p:spPr>
        <p:txBody>
          <a:bodyPr anchor="b">
            <a:normAutofit/>
          </a:bodyPr>
          <a:lstStyle>
            <a:lvl1pPr marL="0" indent="0">
              <a:buNone/>
              <a:defRPr sz="1800" b="0">
                <a:solidFill>
                  <a:schemeClr val="accent3">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hasCustomPrompt="1"/>
          </p:nvPr>
        </p:nvSpPr>
        <p:spPr>
          <a:xfrm>
            <a:off x="6254496" y="2569464"/>
            <a:ext cx="2185416" cy="2916936"/>
          </a:xfrm>
        </p:spPr>
        <p:txBody>
          <a:bodyPr>
            <a:normAutofit/>
          </a:bodyPr>
          <a:lstStyle>
            <a:lvl1pPr marL="0" indent="0">
              <a:lnSpc>
                <a:spcPts val="2000"/>
              </a:lnSpc>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p:nvPr>
        </p:nvSpPr>
        <p:spPr>
          <a:xfrm>
            <a:off x="8714232" y="2103120"/>
            <a:ext cx="2185416" cy="365760"/>
          </a:xfrm>
        </p:spPr>
        <p:txBody>
          <a:bodyPr anchor="b">
            <a:normAutofit/>
          </a:bodyPr>
          <a:lstStyle>
            <a:lvl1pPr marL="0" indent="0">
              <a:buNone/>
              <a:defRPr sz="1800" b="0">
                <a:solidFill>
                  <a:schemeClr val="accent3">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hasCustomPrompt="1"/>
          </p:nvPr>
        </p:nvSpPr>
        <p:spPr>
          <a:xfrm>
            <a:off x="8714232" y="2569464"/>
            <a:ext cx="2185416" cy="2916936"/>
          </a:xfrm>
        </p:spPr>
        <p:txBody>
          <a:bodyPr>
            <a:normAutofit/>
          </a:bodyPr>
          <a:lstStyle>
            <a:lvl1pPr marL="0" indent="0">
              <a:lnSpc>
                <a:spcPts val="2000"/>
              </a:lnSpc>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lvl1pPr>
              <a:defRPr>
                <a:solidFill>
                  <a:schemeClr val="bg1"/>
                </a:solidFill>
              </a:defRPr>
            </a:lvl1pPr>
          </a:lstStyle>
          <a:p>
            <a:r>
              <a:rPr lang="en-US"/>
              <a:t>IT2090</a:t>
            </a:r>
            <a:endParaRPr lang="en-US" dirty="0"/>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lvl1pPr>
              <a:defRPr>
                <a:solidFill>
                  <a:schemeClr val="bg1"/>
                </a:solidFill>
              </a:defRPr>
            </a:lvl1pPr>
          </a:lstStyle>
          <a:p>
            <a:r>
              <a:rPr lang="en-US"/>
              <a:t>Lecture 7 - Team Diversity</a:t>
            </a:r>
            <a:endParaRPr lang="en-US" dirty="0"/>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69788783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key">
    <p:spTree>
      <p:nvGrpSpPr>
        <p:cNvPr id="1" name=""/>
        <p:cNvGrpSpPr/>
        <p:nvPr/>
      </p:nvGrpSpPr>
      <p:grpSpPr>
        <a:xfrm>
          <a:off x="0" y="0"/>
          <a:ext cx="0" cy="0"/>
          <a:chOff x="0" y="0"/>
          <a:chExt cx="0" cy="0"/>
        </a:xfrm>
      </p:grpSpPr>
      <p:pic>
        <p:nvPicPr>
          <p:cNvPr id="13" name="Picture Placeholder 8" descr="photo of laptop keyboard bordered by 2 palm leaves&#10;">
            <a:extLst>
              <a:ext uri="{FF2B5EF4-FFF2-40B4-BE49-F238E27FC236}">
                <a16:creationId xmlns:a16="http://schemas.microsoft.com/office/drawing/2014/main" id="{729C024A-3DD8-474A-848D-7BCCC032BC7C}"/>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4" name="Rectangle 13">
            <a:extLst>
              <a:ext uri="{FF2B5EF4-FFF2-40B4-BE49-F238E27FC236}">
                <a16:creationId xmlns:a16="http://schemas.microsoft.com/office/drawing/2014/main" id="{F1584ECC-FA3B-4A7A-A456-6472AE8B1DA3}"/>
              </a:ext>
            </a:extLst>
          </p:cNvPr>
          <p:cNvSpPr/>
          <p:nvPr userDrawn="1"/>
        </p:nvSpPr>
        <p:spPr>
          <a:xfrm>
            <a:off x="915924" y="777240"/>
            <a:ext cx="10360152" cy="530352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itle 1">
            <a:extLst>
              <a:ext uri="{FF2B5EF4-FFF2-40B4-BE49-F238E27FC236}">
                <a16:creationId xmlns:a16="http://schemas.microsoft.com/office/drawing/2014/main" id="{6A8F5C17-5DF3-42C2-B87F-A2F50BE0466C}"/>
              </a:ext>
            </a:extLst>
          </p:cNvPr>
          <p:cNvSpPr>
            <a:spLocks noGrp="1"/>
          </p:cNvSpPr>
          <p:nvPr>
            <p:ph type="title"/>
          </p:nvPr>
        </p:nvSpPr>
        <p:spPr>
          <a:xfrm>
            <a:off x="1271016" y="1929383"/>
            <a:ext cx="4480560" cy="640080"/>
          </a:xfrm>
        </p:spPr>
        <p:txBody>
          <a:bodyPr>
            <a:noAutofit/>
          </a:bodyPr>
          <a:lstStyle>
            <a:lvl1pPr algn="l">
              <a:defRPr sz="36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hasCustomPrompt="1"/>
          </p:nvPr>
        </p:nvSpPr>
        <p:spPr>
          <a:xfrm>
            <a:off x="1298448" y="2871216"/>
            <a:ext cx="2066544" cy="365760"/>
          </a:xfrm>
        </p:spPr>
        <p:txBody>
          <a:bodyPr anchor="b">
            <a:normAutofit/>
          </a:bodyPr>
          <a:lstStyle>
            <a:lvl1pPr marL="0" indent="0">
              <a:buNone/>
              <a:defRPr sz="1800" b="0">
                <a:solidFill>
                  <a:schemeClr val="accent3">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text</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hasCustomPrompt="1"/>
          </p:nvPr>
        </p:nvSpPr>
        <p:spPr>
          <a:xfrm>
            <a:off x="1298448" y="3337560"/>
            <a:ext cx="2066544" cy="2286000"/>
          </a:xfrm>
        </p:spPr>
        <p:txBody>
          <a:bodyPr>
            <a:normAutofit/>
          </a:bodyPr>
          <a:lstStyle>
            <a:lvl1pPr marL="0" indent="0">
              <a:lnSpc>
                <a:spcPts val="2000"/>
              </a:lnSpc>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hasCustomPrompt="1"/>
          </p:nvPr>
        </p:nvSpPr>
        <p:spPr>
          <a:xfrm>
            <a:off x="3685032" y="2871216"/>
            <a:ext cx="2066544" cy="365760"/>
          </a:xfrm>
        </p:spPr>
        <p:txBody>
          <a:bodyPr anchor="b">
            <a:normAutofit/>
          </a:bodyPr>
          <a:lstStyle>
            <a:lvl1pPr marL="0" indent="0">
              <a:buNone/>
              <a:defRPr sz="1800" b="0">
                <a:solidFill>
                  <a:schemeClr val="accent3">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text</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hasCustomPrompt="1"/>
          </p:nvPr>
        </p:nvSpPr>
        <p:spPr>
          <a:xfrm>
            <a:off x="3685032" y="3337560"/>
            <a:ext cx="2066544" cy="2286000"/>
          </a:xfrm>
        </p:spPr>
        <p:txBody>
          <a:bodyPr>
            <a:normAutofit/>
          </a:bodyPr>
          <a:lstStyle>
            <a:lvl1pPr marL="0" indent="0">
              <a:lnSpc>
                <a:spcPts val="2000"/>
              </a:lnSpc>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12" name="Picture Placeholder 11">
            <a:extLst>
              <a:ext uri="{FF2B5EF4-FFF2-40B4-BE49-F238E27FC236}">
                <a16:creationId xmlns:a16="http://schemas.microsoft.com/office/drawing/2014/main" id="{DE97EF55-0D4D-4801-869B-04ED682D62D9}"/>
              </a:ext>
            </a:extLst>
          </p:cNvPr>
          <p:cNvSpPr>
            <a:spLocks noGrp="1"/>
          </p:cNvSpPr>
          <p:nvPr>
            <p:ph type="pic" sz="quarter" idx="15"/>
          </p:nvPr>
        </p:nvSpPr>
        <p:spPr>
          <a:xfrm>
            <a:off x="6208776" y="1289304"/>
            <a:ext cx="4572000" cy="4334256"/>
          </a:xfrm>
          <a:solidFill>
            <a:schemeClr val="accent4"/>
          </a:solidFill>
        </p:spPr>
        <p:txBody>
          <a:bodyPr/>
          <a:lstStyle/>
          <a:p>
            <a:r>
              <a:rPr lang="en-US"/>
              <a:t>Click icon to add picture</a:t>
            </a:r>
            <a:endParaRPr lang="en-US" dirty="0"/>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lvl1pPr>
              <a:defRPr>
                <a:solidFill>
                  <a:schemeClr val="bg1"/>
                </a:solidFill>
              </a:defRPr>
            </a:lvl1pPr>
          </a:lstStyle>
          <a:p>
            <a:r>
              <a:rPr lang="en-US"/>
              <a:t>IT2090</a:t>
            </a:r>
            <a:endParaRPr lang="en-US" dirty="0"/>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lvl1pPr>
              <a:defRPr>
                <a:solidFill>
                  <a:schemeClr val="bg1"/>
                </a:solidFill>
              </a:defRPr>
            </a:lvl1pPr>
          </a:lstStyle>
          <a:p>
            <a:r>
              <a:rPr lang="en-US"/>
              <a:t>Lecture 7 - Team Diversity</a:t>
            </a:r>
            <a:endParaRPr lang="en-US" dirty="0"/>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64846986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E034D-C1DD-48C0-BB6B-FDC6F8EBA558}"/>
              </a:ext>
            </a:extLst>
          </p:cNvPr>
          <p:cNvSpPr>
            <a:spLocks noGrp="1"/>
          </p:cNvSpPr>
          <p:nvPr>
            <p:ph type="title"/>
          </p:nvPr>
        </p:nvSpPr>
        <p:spPr>
          <a:xfrm>
            <a:off x="839788" y="714980"/>
            <a:ext cx="10515600" cy="640080"/>
          </a:xfrm>
        </p:spPr>
        <p:txBody>
          <a:bodyPr>
            <a:normAutofit/>
          </a:bodyPr>
          <a:lstStyle>
            <a:lvl1pPr>
              <a:defRPr sz="36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p:nvPr>
        </p:nvSpPr>
        <p:spPr>
          <a:xfrm>
            <a:off x="839788" y="1819656"/>
            <a:ext cx="5157787" cy="548640"/>
          </a:xfrm>
        </p:spPr>
        <p:txBody>
          <a:bodyPr anchor="ctr" anchorCtr="0">
            <a:normAutofit/>
          </a:bodyPr>
          <a:lstStyle>
            <a:lvl1pPr marL="0" indent="0">
              <a:buNone/>
              <a:defRPr sz="16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p:nvPr>
        </p:nvSpPr>
        <p:spPr>
          <a:xfrm>
            <a:off x="839788" y="2386584"/>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p:nvPr>
        </p:nvSpPr>
        <p:spPr>
          <a:xfrm>
            <a:off x="6172200" y="1819656"/>
            <a:ext cx="5183188" cy="548640"/>
          </a:xfrm>
        </p:spPr>
        <p:txBody>
          <a:bodyPr anchor="ctr" anchorCtr="0">
            <a:normAutofit/>
          </a:bodyPr>
          <a:lstStyle>
            <a:lvl1pPr marL="0" indent="0">
              <a:buNone/>
              <a:defRPr sz="16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p:nvPr>
        </p:nvSpPr>
        <p:spPr>
          <a:xfrm>
            <a:off x="6172200" y="2386584"/>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p>
            <a:r>
              <a:rPr lang="en-US"/>
              <a:t>IT2090</a:t>
            </a:r>
            <a:endParaRPr lang="en-US" dirty="0"/>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p>
            <a:r>
              <a:rPr lang="en-US"/>
              <a:t>Lecture 7 - Team Diversity</a:t>
            </a:r>
            <a:endParaRPr lang="en-US" dirty="0"/>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1402251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p:txBody>
          <a:bodyPr>
            <a:normAutofit/>
          </a:bodyPr>
          <a:lstStyle>
            <a:lvl1pPr>
              <a:defRPr sz="3600"/>
            </a:lvl1pPr>
          </a:lstStyle>
          <a:p>
            <a:r>
              <a:rPr lang="en-US"/>
              <a:t>Click to edit Master title style</a:t>
            </a:r>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p:nvPr>
        </p:nvSpPr>
        <p:spPr>
          <a:xfrm>
            <a:off x="838200" y="1536192"/>
            <a:ext cx="10515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a:t>IT2090</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a:t>Lecture 7 - Team Diversity</a:t>
            </a:r>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4793078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pic>
        <p:nvPicPr>
          <p:cNvPr id="21" name="Picture Placeholder 64">
            <a:extLst>
              <a:ext uri="{FF2B5EF4-FFF2-40B4-BE49-F238E27FC236}">
                <a16:creationId xmlns:a16="http://schemas.microsoft.com/office/drawing/2014/main" id="{D73C250B-F170-486D-A636-FAA4ED926C3C}"/>
              </a:ext>
            </a:extLst>
          </p:cNvPr>
          <p:cNvPicPr>
            <a:picLocks noChangeAspect="1"/>
          </p:cNvPicPr>
          <p:nvPr userDrawn="1"/>
        </p:nvPicPr>
        <p:blipFill rotWithShape="1">
          <a:blip r:embed="rId2">
            <a:alphaModFix amt="44000"/>
            <a:extLst>
              <a:ext uri="{28A0092B-C50C-407E-A947-70E740481C1C}">
                <a14:useLocalDpi xmlns:a14="http://schemas.microsoft.com/office/drawing/2010/main"/>
              </a:ext>
            </a:extLst>
          </a:blip>
          <a:srcRect/>
          <a:stretch/>
        </p:blipFill>
        <p:spPr>
          <a:xfrm rot="10800000">
            <a:off x="1588" y="0"/>
            <a:ext cx="12188825" cy="6858000"/>
          </a:xfrm>
          <a:prstGeom prst="rect">
            <a:avLst/>
          </a:prstGeom>
          <a:solidFill>
            <a:schemeClr val="accent1"/>
          </a:solidFill>
        </p:spPr>
      </p:pic>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8" name="Picture Placeholder 7">
            <a:extLst>
              <a:ext uri="{FF2B5EF4-FFF2-40B4-BE49-F238E27FC236}">
                <a16:creationId xmlns:a16="http://schemas.microsoft.com/office/drawing/2014/main" id="{DAE32DAA-2F83-4F0B-B593-EAEC38A22BFF}"/>
              </a:ext>
            </a:extLst>
          </p:cNvPr>
          <p:cNvSpPr>
            <a:spLocks noGrp="1"/>
          </p:cNvSpPr>
          <p:nvPr>
            <p:ph type="pic" sz="quarter" idx="15"/>
          </p:nvPr>
        </p:nvSpPr>
        <p:spPr>
          <a:xfrm>
            <a:off x="838200" y="1975104"/>
            <a:ext cx="2103120" cy="3017520"/>
          </a:xfrm>
          <a:solidFill>
            <a:schemeClr val="accent4"/>
          </a:solidFill>
          <a:ln w="88900">
            <a:solidFill>
              <a:schemeClr val="bg1"/>
            </a:solidFill>
            <a:miter lim="800000"/>
          </a:ln>
          <a:effectLst>
            <a:outerShdw blurRad="127000" dist="38100" dir="2700000" algn="ctr" rotWithShape="0">
              <a:schemeClr val="tx1">
                <a:alpha val="40000"/>
              </a:schemeClr>
            </a:outerShdw>
          </a:effectLst>
        </p:spPr>
        <p:txBody>
          <a:bodyPr/>
          <a:lstStyle/>
          <a:p>
            <a:r>
              <a:rPr lang="en-US"/>
              <a:t>Click icon to add picture</a:t>
            </a:r>
            <a:endParaRPr lang="en-US" dirty="0"/>
          </a:p>
        </p:txBody>
      </p:sp>
      <p:sp>
        <p:nvSpPr>
          <p:cNvPr id="13" name="Text Placeholder 12">
            <a:extLst>
              <a:ext uri="{FF2B5EF4-FFF2-40B4-BE49-F238E27FC236}">
                <a16:creationId xmlns:a16="http://schemas.microsoft.com/office/drawing/2014/main" id="{6F62CE30-AF00-49C9-BB4C-FF4623AE4882}"/>
              </a:ext>
            </a:extLst>
          </p:cNvPr>
          <p:cNvSpPr>
            <a:spLocks noGrp="1"/>
          </p:cNvSpPr>
          <p:nvPr>
            <p:ph type="body" sz="quarter" idx="19" hasCustomPrompt="1"/>
          </p:nvPr>
        </p:nvSpPr>
        <p:spPr>
          <a:xfrm>
            <a:off x="838200" y="5249545"/>
            <a:ext cx="2103438" cy="274320"/>
          </a:xfrm>
        </p:spPr>
        <p:txBody>
          <a:bodyPr>
            <a:noAutofit/>
          </a:bodyPr>
          <a:lstStyle>
            <a:lvl1pPr marL="0" indent="0" algn="ctr">
              <a:buNone/>
              <a:defRPr sz="1400">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14" name="Text Placeholder 12">
            <a:extLst>
              <a:ext uri="{FF2B5EF4-FFF2-40B4-BE49-F238E27FC236}">
                <a16:creationId xmlns:a16="http://schemas.microsoft.com/office/drawing/2014/main" id="{11E27B3C-F9CB-489A-B87D-B019E802464C}"/>
              </a:ext>
            </a:extLst>
          </p:cNvPr>
          <p:cNvSpPr>
            <a:spLocks noGrp="1"/>
          </p:cNvSpPr>
          <p:nvPr>
            <p:ph type="body" sz="quarter" idx="20" hasCustomPrompt="1"/>
          </p:nvPr>
        </p:nvSpPr>
        <p:spPr>
          <a:xfrm>
            <a:off x="837882" y="5538152"/>
            <a:ext cx="2103438" cy="274320"/>
          </a:xfrm>
        </p:spPr>
        <p:txBody>
          <a:bodyPr>
            <a:noAutofit/>
          </a:bodyPr>
          <a:lstStyle>
            <a:lvl1pPr marL="0" indent="0" algn="ctr">
              <a:buNone/>
              <a:defRPr sz="1400">
                <a:latin typeface="+mn-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Title</a:t>
            </a:r>
          </a:p>
        </p:txBody>
      </p:sp>
      <p:sp>
        <p:nvSpPr>
          <p:cNvPr id="9" name="Picture Placeholder 7">
            <a:extLst>
              <a:ext uri="{FF2B5EF4-FFF2-40B4-BE49-F238E27FC236}">
                <a16:creationId xmlns:a16="http://schemas.microsoft.com/office/drawing/2014/main" id="{DE0F61DF-6086-4D91-A1DB-0C91BD225C02}"/>
              </a:ext>
            </a:extLst>
          </p:cNvPr>
          <p:cNvSpPr>
            <a:spLocks noGrp="1"/>
          </p:cNvSpPr>
          <p:nvPr>
            <p:ph type="pic" sz="quarter" idx="16"/>
          </p:nvPr>
        </p:nvSpPr>
        <p:spPr>
          <a:xfrm>
            <a:off x="3642360" y="1975104"/>
            <a:ext cx="2103120" cy="3017520"/>
          </a:xfrm>
          <a:solidFill>
            <a:schemeClr val="accent4"/>
          </a:solidFill>
          <a:ln w="88900">
            <a:solidFill>
              <a:schemeClr val="bg1"/>
            </a:solidFill>
            <a:miter lim="800000"/>
          </a:ln>
          <a:effectLst>
            <a:outerShdw blurRad="127000" dist="38100" dir="2700000" algn="ctr" rotWithShape="0">
              <a:schemeClr val="tx1">
                <a:alpha val="40000"/>
              </a:schemeClr>
            </a:outerShdw>
          </a:effectLst>
        </p:spPr>
        <p:txBody>
          <a:bodyPr/>
          <a:lstStyle/>
          <a:p>
            <a:r>
              <a:rPr lang="en-US"/>
              <a:t>Click icon to add picture</a:t>
            </a:r>
            <a:endParaRPr lang="en-US" dirty="0"/>
          </a:p>
        </p:txBody>
      </p:sp>
      <p:sp>
        <p:nvSpPr>
          <p:cNvPr id="15" name="Text Placeholder 12">
            <a:extLst>
              <a:ext uri="{FF2B5EF4-FFF2-40B4-BE49-F238E27FC236}">
                <a16:creationId xmlns:a16="http://schemas.microsoft.com/office/drawing/2014/main" id="{DD1B9ECE-8B72-4E8C-BF0F-42BAD333E58F}"/>
              </a:ext>
            </a:extLst>
          </p:cNvPr>
          <p:cNvSpPr>
            <a:spLocks noGrp="1"/>
          </p:cNvSpPr>
          <p:nvPr>
            <p:ph type="body" sz="quarter" idx="21" hasCustomPrompt="1"/>
          </p:nvPr>
        </p:nvSpPr>
        <p:spPr>
          <a:xfrm>
            <a:off x="3642678" y="5249545"/>
            <a:ext cx="2103438" cy="274320"/>
          </a:xfrm>
        </p:spPr>
        <p:txBody>
          <a:bodyPr>
            <a:noAutofit/>
          </a:bodyPr>
          <a:lstStyle>
            <a:lvl1pPr marL="0" indent="0" algn="ctr">
              <a:buNone/>
              <a:defRPr sz="1400">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16" name="Text Placeholder 12">
            <a:extLst>
              <a:ext uri="{FF2B5EF4-FFF2-40B4-BE49-F238E27FC236}">
                <a16:creationId xmlns:a16="http://schemas.microsoft.com/office/drawing/2014/main" id="{CC01C00D-D845-4EA4-ACEA-80430CEC0EAD}"/>
              </a:ext>
            </a:extLst>
          </p:cNvPr>
          <p:cNvSpPr>
            <a:spLocks noGrp="1"/>
          </p:cNvSpPr>
          <p:nvPr>
            <p:ph type="body" sz="quarter" idx="22" hasCustomPrompt="1"/>
          </p:nvPr>
        </p:nvSpPr>
        <p:spPr>
          <a:xfrm>
            <a:off x="3642360" y="5538152"/>
            <a:ext cx="2103438" cy="274320"/>
          </a:xfrm>
        </p:spPr>
        <p:txBody>
          <a:bodyPr>
            <a:noAutofit/>
          </a:bodyPr>
          <a:lstStyle>
            <a:lvl1pPr marL="0" indent="0" algn="ctr">
              <a:buNone/>
              <a:defRPr sz="1400">
                <a:latin typeface="+mn-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Title</a:t>
            </a:r>
          </a:p>
        </p:txBody>
      </p:sp>
      <p:sp>
        <p:nvSpPr>
          <p:cNvPr id="10" name="Picture Placeholder 7">
            <a:extLst>
              <a:ext uri="{FF2B5EF4-FFF2-40B4-BE49-F238E27FC236}">
                <a16:creationId xmlns:a16="http://schemas.microsoft.com/office/drawing/2014/main" id="{E36DA0C1-756A-41EF-BD41-B210DAD57AC5}"/>
              </a:ext>
            </a:extLst>
          </p:cNvPr>
          <p:cNvSpPr>
            <a:spLocks noGrp="1"/>
          </p:cNvSpPr>
          <p:nvPr>
            <p:ph type="pic" sz="quarter" idx="17"/>
          </p:nvPr>
        </p:nvSpPr>
        <p:spPr>
          <a:xfrm>
            <a:off x="6446520" y="1975104"/>
            <a:ext cx="2103120" cy="3017520"/>
          </a:xfrm>
          <a:solidFill>
            <a:schemeClr val="accent4"/>
          </a:solidFill>
          <a:ln w="88900">
            <a:solidFill>
              <a:schemeClr val="bg1"/>
            </a:solidFill>
            <a:miter lim="800000"/>
          </a:ln>
          <a:effectLst>
            <a:outerShdw blurRad="127000" dist="38100" dir="2700000" algn="ctr" rotWithShape="0">
              <a:schemeClr val="tx1">
                <a:alpha val="40000"/>
              </a:schemeClr>
            </a:outerShdw>
          </a:effectLst>
        </p:spPr>
        <p:txBody>
          <a:bodyPr/>
          <a:lstStyle/>
          <a:p>
            <a:r>
              <a:rPr lang="en-US"/>
              <a:t>Click icon to add picture</a:t>
            </a:r>
            <a:endParaRPr lang="en-US" dirty="0"/>
          </a:p>
        </p:txBody>
      </p:sp>
      <p:sp>
        <p:nvSpPr>
          <p:cNvPr id="17" name="Text Placeholder 12">
            <a:extLst>
              <a:ext uri="{FF2B5EF4-FFF2-40B4-BE49-F238E27FC236}">
                <a16:creationId xmlns:a16="http://schemas.microsoft.com/office/drawing/2014/main" id="{22C7D19B-8BCA-4A46-A531-C74F00C501A0}"/>
              </a:ext>
            </a:extLst>
          </p:cNvPr>
          <p:cNvSpPr>
            <a:spLocks noGrp="1"/>
          </p:cNvSpPr>
          <p:nvPr>
            <p:ph type="body" sz="quarter" idx="23" hasCustomPrompt="1"/>
          </p:nvPr>
        </p:nvSpPr>
        <p:spPr>
          <a:xfrm>
            <a:off x="6446204" y="5249545"/>
            <a:ext cx="2103438" cy="274320"/>
          </a:xfrm>
        </p:spPr>
        <p:txBody>
          <a:bodyPr>
            <a:noAutofit/>
          </a:bodyPr>
          <a:lstStyle>
            <a:lvl1pPr marL="0" indent="0" algn="ctr">
              <a:buNone/>
              <a:defRPr sz="1400">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18" name="Text Placeholder 12">
            <a:extLst>
              <a:ext uri="{FF2B5EF4-FFF2-40B4-BE49-F238E27FC236}">
                <a16:creationId xmlns:a16="http://schemas.microsoft.com/office/drawing/2014/main" id="{A1BA12AE-AA7B-4898-AE4C-6EF1BF0293B3}"/>
              </a:ext>
            </a:extLst>
          </p:cNvPr>
          <p:cNvSpPr>
            <a:spLocks noGrp="1"/>
          </p:cNvSpPr>
          <p:nvPr>
            <p:ph type="body" sz="quarter" idx="24" hasCustomPrompt="1"/>
          </p:nvPr>
        </p:nvSpPr>
        <p:spPr>
          <a:xfrm>
            <a:off x="6445886" y="5538152"/>
            <a:ext cx="2103438" cy="274320"/>
          </a:xfrm>
        </p:spPr>
        <p:txBody>
          <a:bodyPr>
            <a:noAutofit/>
          </a:bodyPr>
          <a:lstStyle>
            <a:lvl1pPr marL="0" indent="0" algn="ctr">
              <a:buNone/>
              <a:defRPr sz="1400">
                <a:latin typeface="+mn-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Title</a:t>
            </a:r>
          </a:p>
        </p:txBody>
      </p:sp>
      <p:sp>
        <p:nvSpPr>
          <p:cNvPr id="11" name="Picture Placeholder 7">
            <a:extLst>
              <a:ext uri="{FF2B5EF4-FFF2-40B4-BE49-F238E27FC236}">
                <a16:creationId xmlns:a16="http://schemas.microsoft.com/office/drawing/2014/main" id="{C824A7A5-D0EA-414B-A57F-AFC09799DF81}"/>
              </a:ext>
            </a:extLst>
          </p:cNvPr>
          <p:cNvSpPr>
            <a:spLocks noGrp="1"/>
          </p:cNvSpPr>
          <p:nvPr>
            <p:ph type="pic" sz="quarter" idx="18"/>
          </p:nvPr>
        </p:nvSpPr>
        <p:spPr>
          <a:xfrm>
            <a:off x="9250680" y="1975104"/>
            <a:ext cx="2103120" cy="3017520"/>
          </a:xfrm>
          <a:solidFill>
            <a:schemeClr val="accent4"/>
          </a:solidFill>
          <a:ln w="88900">
            <a:solidFill>
              <a:schemeClr val="bg1"/>
            </a:solidFill>
            <a:miter lim="800000"/>
          </a:ln>
          <a:effectLst>
            <a:outerShdw blurRad="127000" dist="38100" dir="2700000" algn="ctr" rotWithShape="0">
              <a:schemeClr val="tx1">
                <a:alpha val="40000"/>
              </a:schemeClr>
            </a:outerShdw>
          </a:effectLst>
        </p:spPr>
        <p:txBody>
          <a:bodyPr/>
          <a:lstStyle/>
          <a:p>
            <a:r>
              <a:rPr lang="en-US"/>
              <a:t>Click icon to add picture</a:t>
            </a:r>
            <a:endParaRPr lang="en-US" dirty="0"/>
          </a:p>
        </p:txBody>
      </p:sp>
      <p:sp>
        <p:nvSpPr>
          <p:cNvPr id="19" name="Text Placeholder 12">
            <a:extLst>
              <a:ext uri="{FF2B5EF4-FFF2-40B4-BE49-F238E27FC236}">
                <a16:creationId xmlns:a16="http://schemas.microsoft.com/office/drawing/2014/main" id="{0CCA0A92-44E0-4256-BDF5-D01C27404DC8}"/>
              </a:ext>
            </a:extLst>
          </p:cNvPr>
          <p:cNvSpPr>
            <a:spLocks noGrp="1"/>
          </p:cNvSpPr>
          <p:nvPr>
            <p:ph type="body" sz="quarter" idx="25" hasCustomPrompt="1"/>
          </p:nvPr>
        </p:nvSpPr>
        <p:spPr>
          <a:xfrm>
            <a:off x="9249412" y="5249545"/>
            <a:ext cx="2103438" cy="274320"/>
          </a:xfrm>
        </p:spPr>
        <p:txBody>
          <a:bodyPr>
            <a:noAutofit/>
          </a:bodyPr>
          <a:lstStyle>
            <a:lvl1pPr marL="0" indent="0" algn="ctr">
              <a:buNone/>
              <a:defRPr sz="1400">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20" name="Text Placeholder 12">
            <a:extLst>
              <a:ext uri="{FF2B5EF4-FFF2-40B4-BE49-F238E27FC236}">
                <a16:creationId xmlns:a16="http://schemas.microsoft.com/office/drawing/2014/main" id="{16D5C7BE-6D3E-4E7E-BBE6-230B10C2F439}"/>
              </a:ext>
            </a:extLst>
          </p:cNvPr>
          <p:cNvSpPr>
            <a:spLocks noGrp="1"/>
          </p:cNvSpPr>
          <p:nvPr>
            <p:ph type="body" sz="quarter" idx="26" hasCustomPrompt="1"/>
          </p:nvPr>
        </p:nvSpPr>
        <p:spPr>
          <a:xfrm>
            <a:off x="9249094" y="5538152"/>
            <a:ext cx="2103438" cy="274320"/>
          </a:xfrm>
        </p:spPr>
        <p:txBody>
          <a:bodyPr>
            <a:noAutofit/>
          </a:bodyPr>
          <a:lstStyle>
            <a:lvl1pPr marL="0" indent="0" algn="ctr">
              <a:buNone/>
              <a:defRPr sz="1400">
                <a:latin typeface="+mn-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Title</a:t>
            </a:r>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r>
              <a:rPr lang="en-US"/>
              <a:t>IT2090</a:t>
            </a:r>
            <a:endParaRPr lang="en-US" dirty="0"/>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a:t>Lecture 7 - Team Diversity</a:t>
            </a:r>
            <a:endParaRPr lang="en-US" dirty="0"/>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08318679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Key concepts">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C62EDD7B-9CFE-429C-B002-CB0D9B31ECDE}"/>
              </a:ext>
            </a:extLst>
          </p:cNvPr>
          <p:cNvSpPr>
            <a:spLocks noGrp="1"/>
          </p:cNvSpPr>
          <p:nvPr>
            <p:ph type="pic" sz="quarter" idx="14"/>
          </p:nvPr>
        </p:nvSpPr>
        <p:spPr>
          <a:xfrm>
            <a:off x="1524" y="0"/>
            <a:ext cx="12188952" cy="6858000"/>
          </a:xfrm>
          <a:solidFill>
            <a:schemeClr val="bg1"/>
          </a:solidFill>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1184910" y="1878096"/>
            <a:ext cx="4572000" cy="939209"/>
          </a:xfrm>
        </p:spPr>
        <p:txBody>
          <a:bodyPr/>
          <a:lstStyle/>
          <a:p>
            <a:r>
              <a:rPr lang="en-US"/>
              <a:t>Click to edit Master title style</a:t>
            </a:r>
            <a:endParaRPr lang="en-US" dirty="0"/>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a:t>IT2090</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a:t>Lecture 7 - Team Diversity</a:t>
            </a:r>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8" name="Content Placeholder 2">
            <a:extLst>
              <a:ext uri="{FF2B5EF4-FFF2-40B4-BE49-F238E27FC236}">
                <a16:creationId xmlns:a16="http://schemas.microsoft.com/office/drawing/2014/main" id="{4EF15002-67E4-4A4E-8458-C33E897B7F14}"/>
              </a:ext>
            </a:extLst>
          </p:cNvPr>
          <p:cNvSpPr>
            <a:spLocks noGrp="1"/>
          </p:cNvSpPr>
          <p:nvPr>
            <p:ph idx="1" hasCustomPrompt="1"/>
          </p:nvPr>
        </p:nvSpPr>
        <p:spPr>
          <a:xfrm>
            <a:off x="1184910" y="3184149"/>
            <a:ext cx="45720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9" name="Content Placeholder 2">
            <a:extLst>
              <a:ext uri="{FF2B5EF4-FFF2-40B4-BE49-F238E27FC236}">
                <a16:creationId xmlns:a16="http://schemas.microsoft.com/office/drawing/2014/main" id="{5FEF5233-78E0-4693-B7BD-AB83F3704938}"/>
              </a:ext>
            </a:extLst>
          </p:cNvPr>
          <p:cNvSpPr>
            <a:spLocks noGrp="1"/>
          </p:cNvSpPr>
          <p:nvPr>
            <p:ph idx="16" hasCustomPrompt="1"/>
          </p:nvPr>
        </p:nvSpPr>
        <p:spPr>
          <a:xfrm>
            <a:off x="1184910" y="2888594"/>
            <a:ext cx="4572000" cy="274320"/>
          </a:xfrm>
        </p:spPr>
        <p:txBody>
          <a:bodyPr>
            <a:noAutofit/>
          </a:bodyPr>
          <a:lstStyle>
            <a:lvl1pPr marL="0" indent="0">
              <a:lnSpc>
                <a:spcPts val="2200"/>
              </a:lnSpc>
              <a:buNone/>
              <a:defRPr sz="1800">
                <a:solidFill>
                  <a:schemeClr val="accent2"/>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0" name="Content Placeholder 2">
            <a:extLst>
              <a:ext uri="{FF2B5EF4-FFF2-40B4-BE49-F238E27FC236}">
                <a16:creationId xmlns:a16="http://schemas.microsoft.com/office/drawing/2014/main" id="{DAFFB0F1-B93F-405D-9BAC-C8487E8EAD32}"/>
              </a:ext>
            </a:extLst>
          </p:cNvPr>
          <p:cNvSpPr>
            <a:spLocks noGrp="1"/>
          </p:cNvSpPr>
          <p:nvPr>
            <p:ph idx="18" hasCustomPrompt="1"/>
          </p:nvPr>
        </p:nvSpPr>
        <p:spPr>
          <a:xfrm>
            <a:off x="1184910" y="4340145"/>
            <a:ext cx="45720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1" name="Content Placeholder 2">
            <a:extLst>
              <a:ext uri="{FF2B5EF4-FFF2-40B4-BE49-F238E27FC236}">
                <a16:creationId xmlns:a16="http://schemas.microsoft.com/office/drawing/2014/main" id="{78DECC8A-9731-47C9-ADC8-DB414C006D1F}"/>
              </a:ext>
            </a:extLst>
          </p:cNvPr>
          <p:cNvSpPr>
            <a:spLocks noGrp="1"/>
          </p:cNvSpPr>
          <p:nvPr>
            <p:ph idx="19" hasCustomPrompt="1"/>
          </p:nvPr>
        </p:nvSpPr>
        <p:spPr>
          <a:xfrm>
            <a:off x="1184910" y="4044590"/>
            <a:ext cx="4572000" cy="274320"/>
          </a:xfrm>
        </p:spPr>
        <p:txBody>
          <a:bodyPr>
            <a:noAutofit/>
          </a:bodyPr>
          <a:lstStyle>
            <a:lvl1pPr marL="0" indent="0">
              <a:lnSpc>
                <a:spcPts val="2200"/>
              </a:lnSpc>
              <a:buNone/>
              <a:defRPr sz="1800">
                <a:solidFill>
                  <a:schemeClr val="accent2"/>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Tree>
    <p:extLst>
      <p:ext uri="{BB962C8B-B14F-4D97-AF65-F5344CB8AC3E}">
        <p14:creationId xmlns:p14="http://schemas.microsoft.com/office/powerpoint/2010/main" val="46099621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8" name="Picture Placeholder 13" descr="close up photo of leaves&#10;">
            <a:extLst>
              <a:ext uri="{FF2B5EF4-FFF2-40B4-BE49-F238E27FC236}">
                <a16:creationId xmlns:a16="http://schemas.microsoft.com/office/drawing/2014/main" id="{5B334254-BCFF-4714-B7C4-38E7C0814F60}"/>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50000"/>
                    </a14:imgEffect>
                  </a14:imgLayer>
                </a14:imgProps>
              </a:ex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9" name="Rectangle 8">
            <a:extLst>
              <a:ext uri="{FF2B5EF4-FFF2-40B4-BE49-F238E27FC236}">
                <a16:creationId xmlns:a16="http://schemas.microsoft.com/office/drawing/2014/main" id="{6CFE1AAB-5EBC-4913-9A1E-DBC69C761B22}"/>
              </a:ext>
            </a:extLst>
          </p:cNvPr>
          <p:cNvSpPr/>
          <p:nvPr userDrawn="1"/>
        </p:nvSpPr>
        <p:spPr>
          <a:xfrm>
            <a:off x="4066032" y="0"/>
            <a:ext cx="4059936" cy="6858000"/>
          </a:xfrm>
          <a:prstGeom prst="rect">
            <a:avLst/>
          </a:prstGeom>
          <a:solidFill>
            <a:schemeClr val="accent5">
              <a:lumMod val="9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4724400" y="2450592"/>
            <a:ext cx="2743200" cy="640080"/>
          </a:xfrm>
        </p:spPr>
        <p:txBody>
          <a:bodyPr>
            <a:noAutofit/>
          </a:bodyPr>
          <a:lstStyle>
            <a:lvl1pPr algn="ctr">
              <a:defRPr sz="36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4724400" y="3566160"/>
            <a:ext cx="2743200" cy="2651760"/>
          </a:xfrm>
        </p:spPr>
        <p:txBody>
          <a:bodyPr>
            <a:normAutofit/>
          </a:bodyPr>
          <a:lstStyle>
            <a:lvl1pPr marL="0" indent="0" algn="ctr">
              <a:buNone/>
              <a:defRPr sz="1800"/>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bg1">
                    <a:lumMod val="85000"/>
                  </a:schemeClr>
                </a:solidFill>
              </a:defRPr>
            </a:lvl1pPr>
          </a:lstStyle>
          <a:p>
            <a:r>
              <a:rPr lang="en-US"/>
              <a:t>IT2090</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lvl1pPr>
              <a:defRPr>
                <a:solidFill>
                  <a:schemeClr val="tx1">
                    <a:lumMod val="75000"/>
                    <a:lumOff val="25000"/>
                  </a:schemeClr>
                </a:solidFill>
              </a:defRPr>
            </a:lvl1pPr>
          </a:lstStyle>
          <a:p>
            <a:r>
              <a:rPr lang="en-US"/>
              <a:t>Lecture 7 - Team Diversity</a:t>
            </a:r>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lvl1pPr>
              <a:defRPr>
                <a:solidFill>
                  <a:schemeClr val="bg1">
                    <a:lumMod val="8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91934775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2F1A6F-FEBE-5C56-7F96-97792E73E97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06FDBE6-A72A-33D4-F6DB-313140D1460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EAE8FDA-346E-E9CC-654A-D448A05FC907}"/>
              </a:ext>
            </a:extLst>
          </p:cNvPr>
          <p:cNvSpPr>
            <a:spLocks noGrp="1"/>
          </p:cNvSpPr>
          <p:nvPr>
            <p:ph type="dt" sz="half" idx="10"/>
          </p:nvPr>
        </p:nvSpPr>
        <p:spPr/>
        <p:txBody>
          <a:bodyPr/>
          <a:lstStyle/>
          <a:p>
            <a:r>
              <a:rPr lang="en-US"/>
              <a:t>IT2090</a:t>
            </a:r>
            <a:endParaRPr lang="en-US" dirty="0"/>
          </a:p>
        </p:txBody>
      </p:sp>
      <p:sp>
        <p:nvSpPr>
          <p:cNvPr id="5" name="Footer Placeholder 4">
            <a:extLst>
              <a:ext uri="{FF2B5EF4-FFF2-40B4-BE49-F238E27FC236}">
                <a16:creationId xmlns:a16="http://schemas.microsoft.com/office/drawing/2014/main" id="{210499B4-12D2-D617-CEAD-8C6D160606AC}"/>
              </a:ext>
            </a:extLst>
          </p:cNvPr>
          <p:cNvSpPr>
            <a:spLocks noGrp="1"/>
          </p:cNvSpPr>
          <p:nvPr>
            <p:ph type="ftr" sz="quarter" idx="11"/>
          </p:nvPr>
        </p:nvSpPr>
        <p:spPr/>
        <p:txBody>
          <a:bodyPr/>
          <a:lstStyle/>
          <a:p>
            <a:r>
              <a:rPr lang="en-US"/>
              <a:t>Lecture 7 - Team Diversity</a:t>
            </a:r>
            <a:endParaRPr lang="en-US" dirty="0"/>
          </a:p>
        </p:txBody>
      </p:sp>
      <p:sp>
        <p:nvSpPr>
          <p:cNvPr id="6" name="Slide Number Placeholder 5">
            <a:extLst>
              <a:ext uri="{FF2B5EF4-FFF2-40B4-BE49-F238E27FC236}">
                <a16:creationId xmlns:a16="http://schemas.microsoft.com/office/drawing/2014/main" id="{02B5AC68-E89F-A780-2D0A-78CADA6770FE}"/>
              </a:ext>
            </a:extLst>
          </p:cNvPr>
          <p:cNvSpPr>
            <a:spLocks noGrp="1"/>
          </p:cNvSpPr>
          <p:nvPr>
            <p:ph type="sldNum" sz="quarter" idx="12"/>
          </p:nvPr>
        </p:nvSpPr>
        <p:spPr/>
        <p:txBody>
          <a:body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42590078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9F029B-83A8-FCBD-F6CE-08FC34C9868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042F1F4-352E-1E4C-3FC4-DFAB6FF0852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BF9065B-151A-EE35-F254-9C66856EB5A5}"/>
              </a:ext>
            </a:extLst>
          </p:cNvPr>
          <p:cNvSpPr>
            <a:spLocks noGrp="1"/>
          </p:cNvSpPr>
          <p:nvPr>
            <p:ph type="dt" sz="half" idx="10"/>
          </p:nvPr>
        </p:nvSpPr>
        <p:spPr/>
        <p:txBody>
          <a:bodyPr/>
          <a:lstStyle/>
          <a:p>
            <a:r>
              <a:rPr lang="en-US"/>
              <a:t>IT2090</a:t>
            </a:r>
            <a:endParaRPr lang="en-US" dirty="0"/>
          </a:p>
        </p:txBody>
      </p:sp>
      <p:sp>
        <p:nvSpPr>
          <p:cNvPr id="5" name="Footer Placeholder 4">
            <a:extLst>
              <a:ext uri="{FF2B5EF4-FFF2-40B4-BE49-F238E27FC236}">
                <a16:creationId xmlns:a16="http://schemas.microsoft.com/office/drawing/2014/main" id="{B91AE07E-C46D-AE70-4B1E-D26F45AC05B6}"/>
              </a:ext>
            </a:extLst>
          </p:cNvPr>
          <p:cNvSpPr>
            <a:spLocks noGrp="1"/>
          </p:cNvSpPr>
          <p:nvPr>
            <p:ph type="ftr" sz="quarter" idx="11"/>
          </p:nvPr>
        </p:nvSpPr>
        <p:spPr/>
        <p:txBody>
          <a:bodyPr/>
          <a:lstStyle/>
          <a:p>
            <a:r>
              <a:rPr lang="en-US"/>
              <a:t>Lecture 7 - Team Diversity</a:t>
            </a:r>
            <a:endParaRPr lang="en-US" dirty="0"/>
          </a:p>
        </p:txBody>
      </p:sp>
      <p:sp>
        <p:nvSpPr>
          <p:cNvPr id="6" name="Slide Number Placeholder 5">
            <a:extLst>
              <a:ext uri="{FF2B5EF4-FFF2-40B4-BE49-F238E27FC236}">
                <a16:creationId xmlns:a16="http://schemas.microsoft.com/office/drawing/2014/main" id="{9C916D7D-61C9-1702-45A5-AD874DCC2C9F}"/>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326537109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FDE01E-1477-AB73-4C97-E625783F38B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16583B1-99F9-AF91-5B2C-9905B08564A0}"/>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44D67EE-FBF9-A7C6-A360-6BA9B0C3E056}"/>
              </a:ext>
            </a:extLst>
          </p:cNvPr>
          <p:cNvSpPr>
            <a:spLocks noGrp="1"/>
          </p:cNvSpPr>
          <p:nvPr>
            <p:ph type="dt" sz="half" idx="10"/>
          </p:nvPr>
        </p:nvSpPr>
        <p:spPr/>
        <p:txBody>
          <a:bodyPr/>
          <a:lstStyle/>
          <a:p>
            <a:r>
              <a:rPr lang="en-US"/>
              <a:t>IT2090</a:t>
            </a:r>
            <a:endParaRPr lang="en-US" dirty="0"/>
          </a:p>
        </p:txBody>
      </p:sp>
      <p:sp>
        <p:nvSpPr>
          <p:cNvPr id="5" name="Footer Placeholder 4">
            <a:extLst>
              <a:ext uri="{FF2B5EF4-FFF2-40B4-BE49-F238E27FC236}">
                <a16:creationId xmlns:a16="http://schemas.microsoft.com/office/drawing/2014/main" id="{F2FE634C-3BE2-99A5-A4C1-8FBB064FB0F1}"/>
              </a:ext>
            </a:extLst>
          </p:cNvPr>
          <p:cNvSpPr>
            <a:spLocks noGrp="1"/>
          </p:cNvSpPr>
          <p:nvPr>
            <p:ph type="ftr" sz="quarter" idx="11"/>
          </p:nvPr>
        </p:nvSpPr>
        <p:spPr/>
        <p:txBody>
          <a:bodyPr/>
          <a:lstStyle/>
          <a:p>
            <a:r>
              <a:rPr lang="en-US"/>
              <a:t>Lecture 7 - Team Diversity</a:t>
            </a:r>
            <a:endParaRPr lang="en-US" dirty="0"/>
          </a:p>
        </p:txBody>
      </p:sp>
      <p:sp>
        <p:nvSpPr>
          <p:cNvPr id="6" name="Slide Number Placeholder 5">
            <a:extLst>
              <a:ext uri="{FF2B5EF4-FFF2-40B4-BE49-F238E27FC236}">
                <a16:creationId xmlns:a16="http://schemas.microsoft.com/office/drawing/2014/main" id="{6C9CAD67-A547-88DC-9BA0-C572DE7DD5DC}"/>
              </a:ext>
            </a:extLst>
          </p:cNvPr>
          <p:cNvSpPr>
            <a:spLocks noGrp="1"/>
          </p:cNvSpPr>
          <p:nvPr>
            <p:ph type="sldNum" sz="quarter" idx="12"/>
          </p:nvPr>
        </p:nvSpPr>
        <p:spPr/>
        <p:txBody>
          <a:body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83059200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F87704-F941-78FA-2407-E868469A408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B7A6B90-72FA-09BD-2ACA-79A332002DA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32275C4-500A-CBD1-17C0-831180F8FB3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80DF347-CE83-13A4-11ED-DA1E691B2D18}"/>
              </a:ext>
            </a:extLst>
          </p:cNvPr>
          <p:cNvSpPr>
            <a:spLocks noGrp="1"/>
          </p:cNvSpPr>
          <p:nvPr>
            <p:ph type="dt" sz="half" idx="10"/>
          </p:nvPr>
        </p:nvSpPr>
        <p:spPr/>
        <p:txBody>
          <a:bodyPr/>
          <a:lstStyle/>
          <a:p>
            <a:pPr>
              <a:defRPr/>
            </a:pPr>
            <a:r>
              <a:rPr lang="en-US"/>
              <a:t>IT2090</a:t>
            </a:r>
          </a:p>
        </p:txBody>
      </p:sp>
      <p:sp>
        <p:nvSpPr>
          <p:cNvPr id="6" name="Footer Placeholder 5">
            <a:extLst>
              <a:ext uri="{FF2B5EF4-FFF2-40B4-BE49-F238E27FC236}">
                <a16:creationId xmlns:a16="http://schemas.microsoft.com/office/drawing/2014/main" id="{220AEE76-BA6A-A8DB-1B94-55EBA96B967C}"/>
              </a:ext>
            </a:extLst>
          </p:cNvPr>
          <p:cNvSpPr>
            <a:spLocks noGrp="1"/>
          </p:cNvSpPr>
          <p:nvPr>
            <p:ph type="ftr" sz="quarter" idx="11"/>
          </p:nvPr>
        </p:nvSpPr>
        <p:spPr/>
        <p:txBody>
          <a:bodyPr/>
          <a:lstStyle/>
          <a:p>
            <a:pPr>
              <a:defRPr/>
            </a:pPr>
            <a:r>
              <a:rPr lang="en-US"/>
              <a:t>Lecture 7 - Team Diversity</a:t>
            </a:r>
          </a:p>
        </p:txBody>
      </p:sp>
      <p:sp>
        <p:nvSpPr>
          <p:cNvPr id="7" name="Slide Number Placeholder 6">
            <a:extLst>
              <a:ext uri="{FF2B5EF4-FFF2-40B4-BE49-F238E27FC236}">
                <a16:creationId xmlns:a16="http://schemas.microsoft.com/office/drawing/2014/main" id="{DA446FAC-AD7E-758B-EC1B-2485F4339EE7}"/>
              </a:ext>
            </a:extLst>
          </p:cNvPr>
          <p:cNvSpPr>
            <a:spLocks noGrp="1"/>
          </p:cNvSpPr>
          <p:nvPr>
            <p:ph type="sldNum" sz="quarter" idx="12"/>
          </p:nvPr>
        </p:nvSpPr>
        <p:spPr/>
        <p:txBody>
          <a:bodyPr/>
          <a:lstStyle/>
          <a:p>
            <a:fld id="{657FB8D6-6DBC-4B4B-A3AD-409E5888E191}" type="slidenum">
              <a:rPr lang="en-US" altLang="en-US" smtClean="0"/>
              <a:pPr/>
              <a:t>‹#›</a:t>
            </a:fld>
            <a:endParaRPr lang="en-US" altLang="en-US"/>
          </a:p>
        </p:txBody>
      </p:sp>
    </p:spTree>
    <p:extLst>
      <p:ext uri="{BB962C8B-B14F-4D97-AF65-F5344CB8AC3E}">
        <p14:creationId xmlns:p14="http://schemas.microsoft.com/office/powerpoint/2010/main" val="139853030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D4280-5C89-8C57-EAE9-9D629497662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AD1BEB9-5B84-BAD6-274A-6F4CE99DB66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441D649-9AF6-8316-D633-0A4E8555E80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347994C-5FA0-FDC4-E674-6B9AD3A356A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9D633D8-C9F1-F075-0880-80003EF65A4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B4AA5D6-50CA-84E3-8FB9-FC73B07668E5}"/>
              </a:ext>
            </a:extLst>
          </p:cNvPr>
          <p:cNvSpPr>
            <a:spLocks noGrp="1"/>
          </p:cNvSpPr>
          <p:nvPr>
            <p:ph type="dt" sz="half" idx="10"/>
          </p:nvPr>
        </p:nvSpPr>
        <p:spPr/>
        <p:txBody>
          <a:bodyPr/>
          <a:lstStyle/>
          <a:p>
            <a:r>
              <a:rPr lang="en-US"/>
              <a:t>IT2090</a:t>
            </a:r>
            <a:endParaRPr lang="en-US" dirty="0"/>
          </a:p>
        </p:txBody>
      </p:sp>
      <p:sp>
        <p:nvSpPr>
          <p:cNvPr id="8" name="Footer Placeholder 7">
            <a:extLst>
              <a:ext uri="{FF2B5EF4-FFF2-40B4-BE49-F238E27FC236}">
                <a16:creationId xmlns:a16="http://schemas.microsoft.com/office/drawing/2014/main" id="{832791FF-2176-71C6-D4E0-3BC3FF6544BE}"/>
              </a:ext>
            </a:extLst>
          </p:cNvPr>
          <p:cNvSpPr>
            <a:spLocks noGrp="1"/>
          </p:cNvSpPr>
          <p:nvPr>
            <p:ph type="ftr" sz="quarter" idx="11"/>
          </p:nvPr>
        </p:nvSpPr>
        <p:spPr/>
        <p:txBody>
          <a:bodyPr/>
          <a:lstStyle/>
          <a:p>
            <a:r>
              <a:rPr lang="en-US"/>
              <a:t>Lecture 7 - Team Diversity</a:t>
            </a:r>
            <a:endParaRPr lang="en-US" dirty="0"/>
          </a:p>
        </p:txBody>
      </p:sp>
      <p:sp>
        <p:nvSpPr>
          <p:cNvPr id="9" name="Slide Number Placeholder 8">
            <a:extLst>
              <a:ext uri="{FF2B5EF4-FFF2-40B4-BE49-F238E27FC236}">
                <a16:creationId xmlns:a16="http://schemas.microsoft.com/office/drawing/2014/main" id="{C597EF16-A709-C9FB-2FAA-C4C368C4FF0F}"/>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80877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2FFEC-233E-1F30-AD20-E54F4D2CB21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832E5E6-774D-D278-C881-E3C4DBC41D91}"/>
              </a:ext>
            </a:extLst>
          </p:cNvPr>
          <p:cNvSpPr>
            <a:spLocks noGrp="1"/>
          </p:cNvSpPr>
          <p:nvPr>
            <p:ph type="dt" sz="half" idx="10"/>
          </p:nvPr>
        </p:nvSpPr>
        <p:spPr/>
        <p:txBody>
          <a:bodyPr/>
          <a:lstStyle/>
          <a:p>
            <a:r>
              <a:rPr lang="en-US"/>
              <a:t>IT2090</a:t>
            </a:r>
            <a:endParaRPr lang="en-US" dirty="0"/>
          </a:p>
        </p:txBody>
      </p:sp>
      <p:sp>
        <p:nvSpPr>
          <p:cNvPr id="4" name="Footer Placeholder 3">
            <a:extLst>
              <a:ext uri="{FF2B5EF4-FFF2-40B4-BE49-F238E27FC236}">
                <a16:creationId xmlns:a16="http://schemas.microsoft.com/office/drawing/2014/main" id="{80BBC48D-D49D-07B3-C151-4713DDEAC709}"/>
              </a:ext>
            </a:extLst>
          </p:cNvPr>
          <p:cNvSpPr>
            <a:spLocks noGrp="1"/>
          </p:cNvSpPr>
          <p:nvPr>
            <p:ph type="ftr" sz="quarter" idx="11"/>
          </p:nvPr>
        </p:nvSpPr>
        <p:spPr/>
        <p:txBody>
          <a:bodyPr/>
          <a:lstStyle/>
          <a:p>
            <a:r>
              <a:rPr lang="en-US"/>
              <a:t>Lecture 7 - Team Diversity</a:t>
            </a:r>
            <a:endParaRPr lang="en-US" dirty="0"/>
          </a:p>
        </p:txBody>
      </p:sp>
      <p:sp>
        <p:nvSpPr>
          <p:cNvPr id="5" name="Slide Number Placeholder 4">
            <a:extLst>
              <a:ext uri="{FF2B5EF4-FFF2-40B4-BE49-F238E27FC236}">
                <a16:creationId xmlns:a16="http://schemas.microsoft.com/office/drawing/2014/main" id="{DD4544C0-1816-93EF-6455-3C8D8D44B13D}"/>
              </a:ext>
            </a:extLst>
          </p:cNvPr>
          <p:cNvSpPr>
            <a:spLocks noGrp="1"/>
          </p:cNvSpPr>
          <p:nvPr>
            <p:ph type="sldNum" sz="quarter" idx="12"/>
          </p:nvPr>
        </p:nvSpPr>
        <p:spPr/>
        <p:txBody>
          <a:body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50904729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82FBA88-5B4E-8C67-4137-9F81B10BF5C7}"/>
              </a:ext>
            </a:extLst>
          </p:cNvPr>
          <p:cNvSpPr>
            <a:spLocks noGrp="1"/>
          </p:cNvSpPr>
          <p:nvPr>
            <p:ph type="dt" sz="half" idx="10"/>
          </p:nvPr>
        </p:nvSpPr>
        <p:spPr/>
        <p:txBody>
          <a:bodyPr/>
          <a:lstStyle/>
          <a:p>
            <a:r>
              <a:rPr lang="en-US"/>
              <a:t>IT2090</a:t>
            </a:r>
          </a:p>
        </p:txBody>
      </p:sp>
      <p:sp>
        <p:nvSpPr>
          <p:cNvPr id="3" name="Footer Placeholder 2">
            <a:extLst>
              <a:ext uri="{FF2B5EF4-FFF2-40B4-BE49-F238E27FC236}">
                <a16:creationId xmlns:a16="http://schemas.microsoft.com/office/drawing/2014/main" id="{01E01AFE-EF8F-F338-945D-174231C0E528}"/>
              </a:ext>
            </a:extLst>
          </p:cNvPr>
          <p:cNvSpPr>
            <a:spLocks noGrp="1"/>
          </p:cNvSpPr>
          <p:nvPr>
            <p:ph type="ftr" sz="quarter" idx="11"/>
          </p:nvPr>
        </p:nvSpPr>
        <p:spPr/>
        <p:txBody>
          <a:bodyPr/>
          <a:lstStyle/>
          <a:p>
            <a:r>
              <a:rPr lang="en-US"/>
              <a:t>Lecture 7 - Team Diversity</a:t>
            </a:r>
          </a:p>
        </p:txBody>
      </p:sp>
      <p:sp>
        <p:nvSpPr>
          <p:cNvPr id="4" name="Slide Number Placeholder 3">
            <a:extLst>
              <a:ext uri="{FF2B5EF4-FFF2-40B4-BE49-F238E27FC236}">
                <a16:creationId xmlns:a16="http://schemas.microsoft.com/office/drawing/2014/main" id="{0508A58C-83EC-5C3C-205D-8D1774F4D369}"/>
              </a:ext>
            </a:extLst>
          </p:cNvPr>
          <p:cNvSpPr>
            <a:spLocks noGrp="1"/>
          </p:cNvSpPr>
          <p:nvPr>
            <p:ph type="sldNum" sz="quarter" idx="12"/>
          </p:nvPr>
        </p:nvSpPr>
        <p:spPr/>
        <p:txBody>
          <a:bodyPr/>
          <a:lstStyle/>
          <a:p>
            <a:fld id="{71AEA05C-BF42-4839-AC58-BD9E99F1A276}" type="slidenum">
              <a:rPr lang="en-US" smtClean="0"/>
              <a:t>‹#›</a:t>
            </a:fld>
            <a:endParaRPr lang="en-US"/>
          </a:p>
        </p:txBody>
      </p:sp>
    </p:spTree>
    <p:extLst>
      <p:ext uri="{BB962C8B-B14F-4D97-AF65-F5344CB8AC3E}">
        <p14:creationId xmlns:p14="http://schemas.microsoft.com/office/powerpoint/2010/main" val="370281427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80DBB2-F155-5A7E-F1C6-FF433A9034B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56FC584-1BFF-7E59-4AF9-0BD6E490742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A536EEF-7826-1F9D-508F-14E6161E4F5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BF17FEC-34C2-8FA3-77C3-EBF25538D2CA}"/>
              </a:ext>
            </a:extLst>
          </p:cNvPr>
          <p:cNvSpPr>
            <a:spLocks noGrp="1"/>
          </p:cNvSpPr>
          <p:nvPr>
            <p:ph type="dt" sz="half" idx="10"/>
          </p:nvPr>
        </p:nvSpPr>
        <p:spPr/>
        <p:txBody>
          <a:bodyPr/>
          <a:lstStyle/>
          <a:p>
            <a:r>
              <a:rPr lang="en-US"/>
              <a:t>IT2090</a:t>
            </a:r>
            <a:endParaRPr lang="en-US" dirty="0"/>
          </a:p>
        </p:txBody>
      </p:sp>
      <p:sp>
        <p:nvSpPr>
          <p:cNvPr id="6" name="Footer Placeholder 5">
            <a:extLst>
              <a:ext uri="{FF2B5EF4-FFF2-40B4-BE49-F238E27FC236}">
                <a16:creationId xmlns:a16="http://schemas.microsoft.com/office/drawing/2014/main" id="{86756EC6-2ED1-D721-F61A-F796A651DCBC}"/>
              </a:ext>
            </a:extLst>
          </p:cNvPr>
          <p:cNvSpPr>
            <a:spLocks noGrp="1"/>
          </p:cNvSpPr>
          <p:nvPr>
            <p:ph type="ftr" sz="quarter" idx="11"/>
          </p:nvPr>
        </p:nvSpPr>
        <p:spPr/>
        <p:txBody>
          <a:bodyPr/>
          <a:lstStyle/>
          <a:p>
            <a:r>
              <a:rPr lang="en-US"/>
              <a:t>Lecture 7 - Team Diversity</a:t>
            </a:r>
            <a:endParaRPr lang="en-US" dirty="0"/>
          </a:p>
        </p:txBody>
      </p:sp>
      <p:sp>
        <p:nvSpPr>
          <p:cNvPr id="7" name="Slide Number Placeholder 6">
            <a:extLst>
              <a:ext uri="{FF2B5EF4-FFF2-40B4-BE49-F238E27FC236}">
                <a16:creationId xmlns:a16="http://schemas.microsoft.com/office/drawing/2014/main" id="{372D2DE1-0573-B15D-05F1-DB74FF498B2C}"/>
              </a:ext>
            </a:extLst>
          </p:cNvPr>
          <p:cNvSpPr>
            <a:spLocks noGrp="1"/>
          </p:cNvSpPr>
          <p:nvPr>
            <p:ph type="sldNum" sz="quarter" idx="12"/>
          </p:nvPr>
        </p:nvSpPr>
        <p:spPr/>
        <p:txBody>
          <a:body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810797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Org chart">
    <p:spTree>
      <p:nvGrpSpPr>
        <p:cNvPr id="1" name=""/>
        <p:cNvGrpSpPr/>
        <p:nvPr/>
      </p:nvGrpSpPr>
      <p:grpSpPr>
        <a:xfrm>
          <a:off x="0" y="0"/>
          <a:ext cx="0" cy="0"/>
          <a:chOff x="0" y="0"/>
          <a:chExt cx="0" cy="0"/>
        </a:xfrm>
      </p:grpSpPr>
      <p:pic>
        <p:nvPicPr>
          <p:cNvPr id="8" name="Picture Placeholder 38">
            <a:extLst>
              <a:ext uri="{FF2B5EF4-FFF2-40B4-BE49-F238E27FC236}">
                <a16:creationId xmlns:a16="http://schemas.microsoft.com/office/drawing/2014/main" id="{FCA6EB2C-E8DA-46AE-AD91-63B890E4AC38}"/>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t="7802" b="7802"/>
          <a:stretch>
            <a:fillRect/>
          </a:stretch>
        </p:blipFill>
        <p:spPr>
          <a:xfrm>
            <a:off x="0" y="0"/>
            <a:ext cx="12188952" cy="6858000"/>
          </a:xfrm>
          <a:prstGeom prst="rect">
            <a:avLst/>
          </a:prstGeom>
        </p:spPr>
      </p:pic>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p:txBody>
          <a:bodyPr>
            <a:normAutofit/>
          </a:bodyPr>
          <a:lstStyle>
            <a:lvl1pPr>
              <a:defRPr sz="4000"/>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r>
              <a:rPr lang="en-US"/>
              <a:t>IT2090</a:t>
            </a:r>
            <a:endParaRPr lang="en-US" dirty="0"/>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a:t>Lecture 7 - Team Diversity</a:t>
            </a:r>
            <a:endParaRPr lang="en-US" dirty="0"/>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21" name="SmartArt Placeholder 20">
            <a:extLst>
              <a:ext uri="{FF2B5EF4-FFF2-40B4-BE49-F238E27FC236}">
                <a16:creationId xmlns:a16="http://schemas.microsoft.com/office/drawing/2014/main" id="{22DDECCB-0586-4A4E-B5E8-F4F3A0C4DD2C}"/>
              </a:ext>
            </a:extLst>
          </p:cNvPr>
          <p:cNvSpPr>
            <a:spLocks noGrp="1"/>
          </p:cNvSpPr>
          <p:nvPr>
            <p:ph type="dgm" sz="quarter" idx="27"/>
          </p:nvPr>
        </p:nvSpPr>
        <p:spPr>
          <a:xfrm>
            <a:off x="1088136" y="2039112"/>
            <a:ext cx="10515600" cy="3960812"/>
          </a:xfrm>
        </p:spPr>
        <p:txBody>
          <a:bodyPr/>
          <a:lstStyle/>
          <a:p>
            <a:r>
              <a:rPr lang="en-US"/>
              <a:t>Click icon to add SmartArt graphic</a:t>
            </a:r>
            <a:endParaRPr lang="en-US" dirty="0"/>
          </a:p>
        </p:txBody>
      </p:sp>
    </p:spTree>
    <p:extLst>
      <p:ext uri="{BB962C8B-B14F-4D97-AF65-F5344CB8AC3E}">
        <p14:creationId xmlns:p14="http://schemas.microsoft.com/office/powerpoint/2010/main" val="131815909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EC93D-76C3-DE86-2DE8-52D91BB1A85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827DF9B-FECE-9CE2-3BC6-CCF21C3AF66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E8B3A81-FC67-31F2-59D1-42A87302343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4A17D9D-C0EB-411E-4C36-CA7AD0E8A5CC}"/>
              </a:ext>
            </a:extLst>
          </p:cNvPr>
          <p:cNvSpPr>
            <a:spLocks noGrp="1"/>
          </p:cNvSpPr>
          <p:nvPr>
            <p:ph type="dt" sz="half" idx="10"/>
          </p:nvPr>
        </p:nvSpPr>
        <p:spPr/>
        <p:txBody>
          <a:bodyPr/>
          <a:lstStyle/>
          <a:p>
            <a:r>
              <a:rPr lang="en-US"/>
              <a:t>IT2090</a:t>
            </a:r>
            <a:endParaRPr lang="en-US" dirty="0"/>
          </a:p>
        </p:txBody>
      </p:sp>
      <p:sp>
        <p:nvSpPr>
          <p:cNvPr id="6" name="Footer Placeholder 5">
            <a:extLst>
              <a:ext uri="{FF2B5EF4-FFF2-40B4-BE49-F238E27FC236}">
                <a16:creationId xmlns:a16="http://schemas.microsoft.com/office/drawing/2014/main" id="{A30BA8DD-8E2A-D88F-D504-918B970A0D44}"/>
              </a:ext>
            </a:extLst>
          </p:cNvPr>
          <p:cNvSpPr>
            <a:spLocks noGrp="1"/>
          </p:cNvSpPr>
          <p:nvPr>
            <p:ph type="ftr" sz="quarter" idx="11"/>
          </p:nvPr>
        </p:nvSpPr>
        <p:spPr/>
        <p:txBody>
          <a:bodyPr/>
          <a:lstStyle/>
          <a:p>
            <a:r>
              <a:rPr lang="en-US"/>
              <a:t>Lecture 7 - Team Diversity</a:t>
            </a:r>
            <a:endParaRPr lang="en-US" dirty="0"/>
          </a:p>
        </p:txBody>
      </p:sp>
      <p:sp>
        <p:nvSpPr>
          <p:cNvPr id="7" name="Slide Number Placeholder 6">
            <a:extLst>
              <a:ext uri="{FF2B5EF4-FFF2-40B4-BE49-F238E27FC236}">
                <a16:creationId xmlns:a16="http://schemas.microsoft.com/office/drawing/2014/main" id="{8DE57BAC-A615-9ABC-AD6F-075D01904C73}"/>
              </a:ext>
            </a:extLst>
          </p:cNvPr>
          <p:cNvSpPr>
            <a:spLocks noGrp="1"/>
          </p:cNvSpPr>
          <p:nvPr>
            <p:ph type="sldNum" sz="quarter" idx="12"/>
          </p:nvPr>
        </p:nvSpPr>
        <p:spPr/>
        <p:txBody>
          <a:body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02626393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CA9B10-8F85-EB5D-745A-09AF958E4F5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31EEB73-6D17-7C87-39A0-E2F40A194F9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98BA531-7756-BFD1-9B58-41FAFAEBFC5C}"/>
              </a:ext>
            </a:extLst>
          </p:cNvPr>
          <p:cNvSpPr>
            <a:spLocks noGrp="1"/>
          </p:cNvSpPr>
          <p:nvPr>
            <p:ph type="dt" sz="half" idx="10"/>
          </p:nvPr>
        </p:nvSpPr>
        <p:spPr/>
        <p:txBody>
          <a:bodyPr/>
          <a:lstStyle/>
          <a:p>
            <a:r>
              <a:rPr lang="en-US"/>
              <a:t>IT2090</a:t>
            </a:r>
            <a:endParaRPr lang="en-US" dirty="0"/>
          </a:p>
        </p:txBody>
      </p:sp>
      <p:sp>
        <p:nvSpPr>
          <p:cNvPr id="5" name="Footer Placeholder 4">
            <a:extLst>
              <a:ext uri="{FF2B5EF4-FFF2-40B4-BE49-F238E27FC236}">
                <a16:creationId xmlns:a16="http://schemas.microsoft.com/office/drawing/2014/main" id="{ABE9FC7F-8C42-AE2D-770E-3ED692D49038}"/>
              </a:ext>
            </a:extLst>
          </p:cNvPr>
          <p:cNvSpPr>
            <a:spLocks noGrp="1"/>
          </p:cNvSpPr>
          <p:nvPr>
            <p:ph type="ftr" sz="quarter" idx="11"/>
          </p:nvPr>
        </p:nvSpPr>
        <p:spPr/>
        <p:txBody>
          <a:bodyPr/>
          <a:lstStyle/>
          <a:p>
            <a:r>
              <a:rPr lang="en-US"/>
              <a:t>Lecture 7 - Team Diversity</a:t>
            </a:r>
            <a:endParaRPr lang="en-US" dirty="0"/>
          </a:p>
        </p:txBody>
      </p:sp>
      <p:sp>
        <p:nvSpPr>
          <p:cNvPr id="6" name="Slide Number Placeholder 5">
            <a:extLst>
              <a:ext uri="{FF2B5EF4-FFF2-40B4-BE49-F238E27FC236}">
                <a16:creationId xmlns:a16="http://schemas.microsoft.com/office/drawing/2014/main" id="{C3495FDE-00C0-6C46-5624-D8D28C5F95D2}"/>
              </a:ext>
            </a:extLst>
          </p:cNvPr>
          <p:cNvSpPr>
            <a:spLocks noGrp="1"/>
          </p:cNvSpPr>
          <p:nvPr>
            <p:ph type="sldNum" sz="quarter" idx="12"/>
          </p:nvPr>
        </p:nvSpPr>
        <p:spPr/>
        <p:txBody>
          <a:body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2142663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A70ED2D-974E-57B5-D71E-A52F75F727B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2F14F04-61BB-5CBA-5B6A-F34E6A2A9DA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A810CB5-DFFD-F6C6-8C40-AEDDE97C7006}"/>
              </a:ext>
            </a:extLst>
          </p:cNvPr>
          <p:cNvSpPr>
            <a:spLocks noGrp="1"/>
          </p:cNvSpPr>
          <p:nvPr>
            <p:ph type="dt" sz="half" idx="10"/>
          </p:nvPr>
        </p:nvSpPr>
        <p:spPr/>
        <p:txBody>
          <a:bodyPr/>
          <a:lstStyle/>
          <a:p>
            <a:r>
              <a:rPr lang="en-US"/>
              <a:t>IT2090</a:t>
            </a:r>
            <a:endParaRPr lang="en-US" dirty="0"/>
          </a:p>
        </p:txBody>
      </p:sp>
      <p:sp>
        <p:nvSpPr>
          <p:cNvPr id="5" name="Footer Placeholder 4">
            <a:extLst>
              <a:ext uri="{FF2B5EF4-FFF2-40B4-BE49-F238E27FC236}">
                <a16:creationId xmlns:a16="http://schemas.microsoft.com/office/drawing/2014/main" id="{68E886F8-C250-EE74-C187-3ABFB1DF46E1}"/>
              </a:ext>
            </a:extLst>
          </p:cNvPr>
          <p:cNvSpPr>
            <a:spLocks noGrp="1"/>
          </p:cNvSpPr>
          <p:nvPr>
            <p:ph type="ftr" sz="quarter" idx="11"/>
          </p:nvPr>
        </p:nvSpPr>
        <p:spPr/>
        <p:txBody>
          <a:bodyPr/>
          <a:lstStyle/>
          <a:p>
            <a:r>
              <a:rPr lang="en-US"/>
              <a:t>Lecture 7 - Team Diversity</a:t>
            </a:r>
            <a:endParaRPr lang="en-US" dirty="0"/>
          </a:p>
        </p:txBody>
      </p:sp>
      <p:sp>
        <p:nvSpPr>
          <p:cNvPr id="6" name="Slide Number Placeholder 5">
            <a:extLst>
              <a:ext uri="{FF2B5EF4-FFF2-40B4-BE49-F238E27FC236}">
                <a16:creationId xmlns:a16="http://schemas.microsoft.com/office/drawing/2014/main" id="{4022D8F8-B9F5-00EC-F13E-E5092494CDE8}"/>
              </a:ext>
            </a:extLst>
          </p:cNvPr>
          <p:cNvSpPr>
            <a:spLocks noGrp="1"/>
          </p:cNvSpPr>
          <p:nvPr>
            <p:ph type="sldNum" sz="quarter" idx="12"/>
          </p:nvPr>
        </p:nvSpPr>
        <p:spPr/>
        <p:txBody>
          <a:body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94514056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pic>
        <p:nvPicPr>
          <p:cNvPr id="10" name="Picture Placeholder 8" descr="photo of palm leaf on pink background&#10;">
            <a:extLst>
              <a:ext uri="{FF2B5EF4-FFF2-40B4-BE49-F238E27FC236}">
                <a16:creationId xmlns:a16="http://schemas.microsoft.com/office/drawing/2014/main" id="{E987AC57-CBB8-467C-8A39-019EA33D08DD}"/>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3" name="Rectangle 12">
            <a:extLst>
              <a:ext uri="{FF2B5EF4-FFF2-40B4-BE49-F238E27FC236}">
                <a16:creationId xmlns:a16="http://schemas.microsoft.com/office/drawing/2014/main" id="{C11192F3-A424-430E-B4BC-525DF06AE72E}"/>
              </a:ext>
              <a:ext uri="{C183D7F6-B498-43B3-948B-1728B52AA6E4}">
                <adec:decorative xmlns:adec="http://schemas.microsoft.com/office/drawing/2017/decorative" val="1"/>
              </a:ext>
            </a:extLst>
          </p:cNvPr>
          <p:cNvSpPr/>
          <p:nvPr userDrawn="1"/>
        </p:nvSpPr>
        <p:spPr>
          <a:xfrm>
            <a:off x="915924" y="777240"/>
            <a:ext cx="10360152" cy="5303520"/>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C25C416-A3A2-4CF9-9532-2C0BFB51CFDF}"/>
              </a:ext>
            </a:extLst>
          </p:cNvPr>
          <p:cNvSpPr>
            <a:spLocks noGrp="1"/>
          </p:cNvSpPr>
          <p:nvPr>
            <p:ph type="ctrTitle"/>
          </p:nvPr>
        </p:nvSpPr>
        <p:spPr>
          <a:xfrm>
            <a:off x="6730584" y="1901952"/>
            <a:ext cx="3937416" cy="2387600"/>
          </a:xfrm>
        </p:spPr>
        <p:txBody>
          <a:bodyPr anchor="b">
            <a:normAutofit/>
          </a:bodyPr>
          <a:lstStyle>
            <a:lvl1pPr algn="l">
              <a:defRPr sz="4000"/>
            </a:lvl1pPr>
          </a:lstStyle>
          <a:p>
            <a:r>
              <a:rPr lang="en-US"/>
              <a:t>Click to edit Master title style</a:t>
            </a:r>
            <a:endParaRPr lang="en-US" dirty="0"/>
          </a:p>
        </p:txBody>
      </p:sp>
      <p:sp>
        <p:nvSpPr>
          <p:cNvPr id="9" name="Subtitle 2">
            <a:extLst>
              <a:ext uri="{FF2B5EF4-FFF2-40B4-BE49-F238E27FC236}">
                <a16:creationId xmlns:a16="http://schemas.microsoft.com/office/drawing/2014/main" id="{8FD8B2AA-F7CC-4211-87D1-ABF49E99949D}"/>
              </a:ext>
            </a:extLst>
          </p:cNvPr>
          <p:cNvSpPr>
            <a:spLocks noGrp="1"/>
          </p:cNvSpPr>
          <p:nvPr>
            <p:ph type="subTitle" idx="1"/>
          </p:nvPr>
        </p:nvSpPr>
        <p:spPr>
          <a:xfrm>
            <a:off x="6730584" y="4379976"/>
            <a:ext cx="3937416" cy="572798"/>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1" name="Picture Placeholder 10">
            <a:extLst>
              <a:ext uri="{FF2B5EF4-FFF2-40B4-BE49-F238E27FC236}">
                <a16:creationId xmlns:a16="http://schemas.microsoft.com/office/drawing/2014/main" id="{8CAF1BA5-EAFF-4D55-A445-675B1CEF4894}"/>
              </a:ext>
            </a:extLst>
          </p:cNvPr>
          <p:cNvSpPr>
            <a:spLocks noGrp="1"/>
          </p:cNvSpPr>
          <p:nvPr>
            <p:ph type="pic" sz="quarter" idx="15"/>
          </p:nvPr>
        </p:nvSpPr>
        <p:spPr>
          <a:xfrm>
            <a:off x="1393825" y="1143000"/>
            <a:ext cx="5029200" cy="4572000"/>
          </a:xfrm>
          <a:solidFill>
            <a:schemeClr val="accent4"/>
          </a:solidFill>
        </p:spPr>
        <p:txBody>
          <a:bodyPr/>
          <a:lstStyle/>
          <a:p>
            <a:r>
              <a:rPr lang="en-US"/>
              <a:t>Click icon to add picture</a:t>
            </a:r>
            <a:endParaRPr lang="en-US" dirty="0"/>
          </a:p>
        </p:txBody>
      </p:sp>
    </p:spTree>
    <p:extLst>
      <p:ext uri="{BB962C8B-B14F-4D97-AF65-F5344CB8AC3E}">
        <p14:creationId xmlns:p14="http://schemas.microsoft.com/office/powerpoint/2010/main" val="137752976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Mission Statement">
    <p:spTree>
      <p:nvGrpSpPr>
        <p:cNvPr id="1" name=""/>
        <p:cNvGrpSpPr/>
        <p:nvPr/>
      </p:nvGrpSpPr>
      <p:grpSpPr>
        <a:xfrm>
          <a:off x="0" y="0"/>
          <a:ext cx="0" cy="0"/>
          <a:chOff x="0" y="0"/>
          <a:chExt cx="0" cy="0"/>
        </a:xfrm>
      </p:grpSpPr>
      <p:pic>
        <p:nvPicPr>
          <p:cNvPr id="9" name="Picture Placeholder 8" descr="Photo of palm tree leaves&#10;">
            <a:extLst>
              <a:ext uri="{FF2B5EF4-FFF2-40B4-BE49-F238E27FC236}">
                <a16:creationId xmlns:a16="http://schemas.microsoft.com/office/drawing/2014/main" id="{A048BE5A-008A-4FF6-883D-F5F006940AB7}"/>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0" name="Rectangle 9">
            <a:extLst>
              <a:ext uri="{FF2B5EF4-FFF2-40B4-BE49-F238E27FC236}">
                <a16:creationId xmlns:a16="http://schemas.microsoft.com/office/drawing/2014/main" id="{B581EE29-7D44-4587-82CF-1233814B7533}"/>
              </a:ext>
            </a:extLst>
          </p:cNvPr>
          <p:cNvSpPr/>
          <p:nvPr userDrawn="1"/>
        </p:nvSpPr>
        <p:spPr>
          <a:xfrm>
            <a:off x="915924" y="777240"/>
            <a:ext cx="10360152" cy="5303520"/>
          </a:xfrm>
          <a:prstGeom prst="rect">
            <a:avLst/>
          </a:prstGeom>
          <a:solidFill>
            <a:schemeClr val="accent5">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Picture Placeholder 10">
            <a:extLst>
              <a:ext uri="{FF2B5EF4-FFF2-40B4-BE49-F238E27FC236}">
                <a16:creationId xmlns:a16="http://schemas.microsoft.com/office/drawing/2014/main" id="{D9DE5763-72AE-43A2-A15B-0A85851E826B}"/>
              </a:ext>
            </a:extLst>
          </p:cNvPr>
          <p:cNvSpPr>
            <a:spLocks noGrp="1"/>
          </p:cNvSpPr>
          <p:nvPr>
            <p:ph type="pic" sz="quarter" idx="15"/>
          </p:nvPr>
        </p:nvSpPr>
        <p:spPr>
          <a:xfrm>
            <a:off x="6099048" y="777240"/>
            <a:ext cx="5184648" cy="5303520"/>
          </a:xfrm>
          <a:solidFill>
            <a:schemeClr val="accent4"/>
          </a:solidFill>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1463040" y="1828800"/>
            <a:ext cx="4087368" cy="841248"/>
          </a:xfrm>
        </p:spPr>
        <p:txBody>
          <a:bodyPr>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1463040" y="2799983"/>
            <a:ext cx="4087368" cy="2203704"/>
          </a:xfrm>
        </p:spPr>
        <p:txBody>
          <a:bodyPr>
            <a:normAutofit/>
          </a:bodyPr>
          <a:lstStyle>
            <a:lvl1pPr marL="0" indent="0">
              <a:lnSpc>
                <a:spcPts val="2200"/>
              </a:lnSpc>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bg1">
                    <a:lumMod val="75000"/>
                  </a:schemeClr>
                </a:solidFill>
              </a:defRPr>
            </a:lvl1pPr>
          </a:lstStyle>
          <a:p>
            <a:r>
              <a:rPr lang="en-US"/>
              <a:t>IT2090</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a:t>Lecture 7 - Team Diversity</a:t>
            </a:r>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62764212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pic>
        <p:nvPicPr>
          <p:cNvPr id="21" name="Picture Placeholder 64">
            <a:extLst>
              <a:ext uri="{FF2B5EF4-FFF2-40B4-BE49-F238E27FC236}">
                <a16:creationId xmlns:a16="http://schemas.microsoft.com/office/drawing/2014/main" id="{D73C250B-F170-486D-A636-FAA4ED926C3C}"/>
              </a:ext>
            </a:extLst>
          </p:cNvPr>
          <p:cNvPicPr>
            <a:picLocks noChangeAspect="1"/>
          </p:cNvPicPr>
          <p:nvPr userDrawn="1"/>
        </p:nvPicPr>
        <p:blipFill rotWithShape="1">
          <a:blip r:embed="rId2">
            <a:alphaModFix amt="44000"/>
            <a:extLst>
              <a:ext uri="{28A0092B-C50C-407E-A947-70E740481C1C}">
                <a14:useLocalDpi xmlns:a14="http://schemas.microsoft.com/office/drawing/2010/main"/>
              </a:ext>
            </a:extLst>
          </a:blip>
          <a:srcRect/>
          <a:stretch/>
        </p:blipFill>
        <p:spPr>
          <a:xfrm rot="10800000">
            <a:off x="1588" y="0"/>
            <a:ext cx="12188825" cy="6858000"/>
          </a:xfrm>
          <a:prstGeom prst="rect">
            <a:avLst/>
          </a:prstGeom>
          <a:solidFill>
            <a:schemeClr val="accent1"/>
          </a:solidFill>
        </p:spPr>
      </p:pic>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8" name="Picture Placeholder 7">
            <a:extLst>
              <a:ext uri="{FF2B5EF4-FFF2-40B4-BE49-F238E27FC236}">
                <a16:creationId xmlns:a16="http://schemas.microsoft.com/office/drawing/2014/main" id="{DAE32DAA-2F83-4F0B-B593-EAEC38A22BFF}"/>
              </a:ext>
            </a:extLst>
          </p:cNvPr>
          <p:cNvSpPr>
            <a:spLocks noGrp="1"/>
          </p:cNvSpPr>
          <p:nvPr>
            <p:ph type="pic" sz="quarter" idx="15"/>
          </p:nvPr>
        </p:nvSpPr>
        <p:spPr>
          <a:xfrm>
            <a:off x="838200" y="1975104"/>
            <a:ext cx="2103120" cy="3017520"/>
          </a:xfrm>
          <a:solidFill>
            <a:schemeClr val="accent4"/>
          </a:solidFill>
          <a:ln w="88900">
            <a:solidFill>
              <a:schemeClr val="bg1"/>
            </a:solidFill>
            <a:miter lim="800000"/>
          </a:ln>
          <a:effectLst>
            <a:outerShdw blurRad="127000" dist="38100" dir="2700000" algn="ctr" rotWithShape="0">
              <a:schemeClr val="tx1">
                <a:alpha val="40000"/>
              </a:schemeClr>
            </a:outerShdw>
          </a:effectLst>
        </p:spPr>
        <p:txBody>
          <a:bodyPr/>
          <a:lstStyle/>
          <a:p>
            <a:r>
              <a:rPr lang="en-US"/>
              <a:t>Click icon to add picture</a:t>
            </a:r>
            <a:endParaRPr lang="en-US" dirty="0"/>
          </a:p>
        </p:txBody>
      </p:sp>
      <p:sp>
        <p:nvSpPr>
          <p:cNvPr id="13" name="Text Placeholder 12">
            <a:extLst>
              <a:ext uri="{FF2B5EF4-FFF2-40B4-BE49-F238E27FC236}">
                <a16:creationId xmlns:a16="http://schemas.microsoft.com/office/drawing/2014/main" id="{6F62CE30-AF00-49C9-BB4C-FF4623AE4882}"/>
              </a:ext>
            </a:extLst>
          </p:cNvPr>
          <p:cNvSpPr>
            <a:spLocks noGrp="1"/>
          </p:cNvSpPr>
          <p:nvPr>
            <p:ph type="body" sz="quarter" idx="19" hasCustomPrompt="1"/>
          </p:nvPr>
        </p:nvSpPr>
        <p:spPr>
          <a:xfrm>
            <a:off x="838200" y="5249545"/>
            <a:ext cx="2103438" cy="274320"/>
          </a:xfrm>
        </p:spPr>
        <p:txBody>
          <a:bodyPr>
            <a:noAutofit/>
          </a:bodyPr>
          <a:lstStyle>
            <a:lvl1pPr marL="0" indent="0" algn="ctr">
              <a:buNone/>
              <a:defRPr sz="1400">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14" name="Text Placeholder 12">
            <a:extLst>
              <a:ext uri="{FF2B5EF4-FFF2-40B4-BE49-F238E27FC236}">
                <a16:creationId xmlns:a16="http://schemas.microsoft.com/office/drawing/2014/main" id="{11E27B3C-F9CB-489A-B87D-B019E802464C}"/>
              </a:ext>
            </a:extLst>
          </p:cNvPr>
          <p:cNvSpPr>
            <a:spLocks noGrp="1"/>
          </p:cNvSpPr>
          <p:nvPr>
            <p:ph type="body" sz="quarter" idx="20" hasCustomPrompt="1"/>
          </p:nvPr>
        </p:nvSpPr>
        <p:spPr>
          <a:xfrm>
            <a:off x="837882" y="5538152"/>
            <a:ext cx="2103438" cy="274320"/>
          </a:xfrm>
        </p:spPr>
        <p:txBody>
          <a:bodyPr>
            <a:noAutofit/>
          </a:bodyPr>
          <a:lstStyle>
            <a:lvl1pPr marL="0" indent="0" algn="ctr">
              <a:buNone/>
              <a:defRPr sz="1400">
                <a:latin typeface="+mn-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Title</a:t>
            </a:r>
          </a:p>
        </p:txBody>
      </p:sp>
      <p:sp>
        <p:nvSpPr>
          <p:cNvPr id="9" name="Picture Placeholder 7">
            <a:extLst>
              <a:ext uri="{FF2B5EF4-FFF2-40B4-BE49-F238E27FC236}">
                <a16:creationId xmlns:a16="http://schemas.microsoft.com/office/drawing/2014/main" id="{DE0F61DF-6086-4D91-A1DB-0C91BD225C02}"/>
              </a:ext>
            </a:extLst>
          </p:cNvPr>
          <p:cNvSpPr>
            <a:spLocks noGrp="1"/>
          </p:cNvSpPr>
          <p:nvPr>
            <p:ph type="pic" sz="quarter" idx="16"/>
          </p:nvPr>
        </p:nvSpPr>
        <p:spPr>
          <a:xfrm>
            <a:off x="3642360" y="1975104"/>
            <a:ext cx="2103120" cy="3017520"/>
          </a:xfrm>
          <a:solidFill>
            <a:schemeClr val="accent4"/>
          </a:solidFill>
          <a:ln w="88900">
            <a:solidFill>
              <a:schemeClr val="bg1"/>
            </a:solidFill>
            <a:miter lim="800000"/>
          </a:ln>
          <a:effectLst>
            <a:outerShdw blurRad="127000" dist="38100" dir="2700000" algn="ctr" rotWithShape="0">
              <a:schemeClr val="tx1">
                <a:alpha val="40000"/>
              </a:schemeClr>
            </a:outerShdw>
          </a:effectLst>
        </p:spPr>
        <p:txBody>
          <a:bodyPr/>
          <a:lstStyle/>
          <a:p>
            <a:r>
              <a:rPr lang="en-US"/>
              <a:t>Click icon to add picture</a:t>
            </a:r>
            <a:endParaRPr lang="en-US" dirty="0"/>
          </a:p>
        </p:txBody>
      </p:sp>
      <p:sp>
        <p:nvSpPr>
          <p:cNvPr id="15" name="Text Placeholder 12">
            <a:extLst>
              <a:ext uri="{FF2B5EF4-FFF2-40B4-BE49-F238E27FC236}">
                <a16:creationId xmlns:a16="http://schemas.microsoft.com/office/drawing/2014/main" id="{DD1B9ECE-8B72-4E8C-BF0F-42BAD333E58F}"/>
              </a:ext>
            </a:extLst>
          </p:cNvPr>
          <p:cNvSpPr>
            <a:spLocks noGrp="1"/>
          </p:cNvSpPr>
          <p:nvPr>
            <p:ph type="body" sz="quarter" idx="21" hasCustomPrompt="1"/>
          </p:nvPr>
        </p:nvSpPr>
        <p:spPr>
          <a:xfrm>
            <a:off x="3642678" y="5249545"/>
            <a:ext cx="2103438" cy="274320"/>
          </a:xfrm>
        </p:spPr>
        <p:txBody>
          <a:bodyPr>
            <a:noAutofit/>
          </a:bodyPr>
          <a:lstStyle>
            <a:lvl1pPr marL="0" indent="0" algn="ctr">
              <a:buNone/>
              <a:defRPr sz="1400">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16" name="Text Placeholder 12">
            <a:extLst>
              <a:ext uri="{FF2B5EF4-FFF2-40B4-BE49-F238E27FC236}">
                <a16:creationId xmlns:a16="http://schemas.microsoft.com/office/drawing/2014/main" id="{CC01C00D-D845-4EA4-ACEA-80430CEC0EAD}"/>
              </a:ext>
            </a:extLst>
          </p:cNvPr>
          <p:cNvSpPr>
            <a:spLocks noGrp="1"/>
          </p:cNvSpPr>
          <p:nvPr>
            <p:ph type="body" sz="quarter" idx="22" hasCustomPrompt="1"/>
          </p:nvPr>
        </p:nvSpPr>
        <p:spPr>
          <a:xfrm>
            <a:off x="3642360" y="5538152"/>
            <a:ext cx="2103438" cy="274320"/>
          </a:xfrm>
        </p:spPr>
        <p:txBody>
          <a:bodyPr>
            <a:noAutofit/>
          </a:bodyPr>
          <a:lstStyle>
            <a:lvl1pPr marL="0" indent="0" algn="ctr">
              <a:buNone/>
              <a:defRPr sz="1400">
                <a:latin typeface="+mn-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Title</a:t>
            </a:r>
          </a:p>
        </p:txBody>
      </p:sp>
      <p:sp>
        <p:nvSpPr>
          <p:cNvPr id="10" name="Picture Placeholder 7">
            <a:extLst>
              <a:ext uri="{FF2B5EF4-FFF2-40B4-BE49-F238E27FC236}">
                <a16:creationId xmlns:a16="http://schemas.microsoft.com/office/drawing/2014/main" id="{E36DA0C1-756A-41EF-BD41-B210DAD57AC5}"/>
              </a:ext>
            </a:extLst>
          </p:cNvPr>
          <p:cNvSpPr>
            <a:spLocks noGrp="1"/>
          </p:cNvSpPr>
          <p:nvPr>
            <p:ph type="pic" sz="quarter" idx="17"/>
          </p:nvPr>
        </p:nvSpPr>
        <p:spPr>
          <a:xfrm>
            <a:off x="6446520" y="1975104"/>
            <a:ext cx="2103120" cy="3017520"/>
          </a:xfrm>
          <a:solidFill>
            <a:schemeClr val="accent4"/>
          </a:solidFill>
          <a:ln w="88900">
            <a:solidFill>
              <a:schemeClr val="bg1"/>
            </a:solidFill>
            <a:miter lim="800000"/>
          </a:ln>
          <a:effectLst>
            <a:outerShdw blurRad="127000" dist="38100" dir="2700000" algn="ctr" rotWithShape="0">
              <a:schemeClr val="tx1">
                <a:alpha val="40000"/>
              </a:schemeClr>
            </a:outerShdw>
          </a:effectLst>
        </p:spPr>
        <p:txBody>
          <a:bodyPr/>
          <a:lstStyle/>
          <a:p>
            <a:r>
              <a:rPr lang="en-US"/>
              <a:t>Click icon to add picture</a:t>
            </a:r>
            <a:endParaRPr lang="en-US" dirty="0"/>
          </a:p>
        </p:txBody>
      </p:sp>
      <p:sp>
        <p:nvSpPr>
          <p:cNvPr id="17" name="Text Placeholder 12">
            <a:extLst>
              <a:ext uri="{FF2B5EF4-FFF2-40B4-BE49-F238E27FC236}">
                <a16:creationId xmlns:a16="http://schemas.microsoft.com/office/drawing/2014/main" id="{22C7D19B-8BCA-4A46-A531-C74F00C501A0}"/>
              </a:ext>
            </a:extLst>
          </p:cNvPr>
          <p:cNvSpPr>
            <a:spLocks noGrp="1"/>
          </p:cNvSpPr>
          <p:nvPr>
            <p:ph type="body" sz="quarter" idx="23" hasCustomPrompt="1"/>
          </p:nvPr>
        </p:nvSpPr>
        <p:spPr>
          <a:xfrm>
            <a:off x="6446204" y="5249545"/>
            <a:ext cx="2103438" cy="274320"/>
          </a:xfrm>
        </p:spPr>
        <p:txBody>
          <a:bodyPr>
            <a:noAutofit/>
          </a:bodyPr>
          <a:lstStyle>
            <a:lvl1pPr marL="0" indent="0" algn="ctr">
              <a:buNone/>
              <a:defRPr sz="1400">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18" name="Text Placeholder 12">
            <a:extLst>
              <a:ext uri="{FF2B5EF4-FFF2-40B4-BE49-F238E27FC236}">
                <a16:creationId xmlns:a16="http://schemas.microsoft.com/office/drawing/2014/main" id="{A1BA12AE-AA7B-4898-AE4C-6EF1BF0293B3}"/>
              </a:ext>
            </a:extLst>
          </p:cNvPr>
          <p:cNvSpPr>
            <a:spLocks noGrp="1"/>
          </p:cNvSpPr>
          <p:nvPr>
            <p:ph type="body" sz="quarter" idx="24" hasCustomPrompt="1"/>
          </p:nvPr>
        </p:nvSpPr>
        <p:spPr>
          <a:xfrm>
            <a:off x="6445886" y="5538152"/>
            <a:ext cx="2103438" cy="274320"/>
          </a:xfrm>
        </p:spPr>
        <p:txBody>
          <a:bodyPr>
            <a:noAutofit/>
          </a:bodyPr>
          <a:lstStyle>
            <a:lvl1pPr marL="0" indent="0" algn="ctr">
              <a:buNone/>
              <a:defRPr sz="1400">
                <a:latin typeface="+mn-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Title</a:t>
            </a:r>
          </a:p>
        </p:txBody>
      </p:sp>
      <p:sp>
        <p:nvSpPr>
          <p:cNvPr id="11" name="Picture Placeholder 7">
            <a:extLst>
              <a:ext uri="{FF2B5EF4-FFF2-40B4-BE49-F238E27FC236}">
                <a16:creationId xmlns:a16="http://schemas.microsoft.com/office/drawing/2014/main" id="{C824A7A5-D0EA-414B-A57F-AFC09799DF81}"/>
              </a:ext>
            </a:extLst>
          </p:cNvPr>
          <p:cNvSpPr>
            <a:spLocks noGrp="1"/>
          </p:cNvSpPr>
          <p:nvPr>
            <p:ph type="pic" sz="quarter" idx="18"/>
          </p:nvPr>
        </p:nvSpPr>
        <p:spPr>
          <a:xfrm>
            <a:off x="9250680" y="1975104"/>
            <a:ext cx="2103120" cy="3017520"/>
          </a:xfrm>
          <a:solidFill>
            <a:schemeClr val="accent4"/>
          </a:solidFill>
          <a:ln w="88900">
            <a:solidFill>
              <a:schemeClr val="bg1"/>
            </a:solidFill>
            <a:miter lim="800000"/>
          </a:ln>
          <a:effectLst>
            <a:outerShdw blurRad="127000" dist="38100" dir="2700000" algn="ctr" rotWithShape="0">
              <a:schemeClr val="tx1">
                <a:alpha val="40000"/>
              </a:schemeClr>
            </a:outerShdw>
          </a:effectLst>
        </p:spPr>
        <p:txBody>
          <a:bodyPr/>
          <a:lstStyle/>
          <a:p>
            <a:r>
              <a:rPr lang="en-US"/>
              <a:t>Click icon to add picture</a:t>
            </a:r>
            <a:endParaRPr lang="en-US" dirty="0"/>
          </a:p>
        </p:txBody>
      </p:sp>
      <p:sp>
        <p:nvSpPr>
          <p:cNvPr id="19" name="Text Placeholder 12">
            <a:extLst>
              <a:ext uri="{FF2B5EF4-FFF2-40B4-BE49-F238E27FC236}">
                <a16:creationId xmlns:a16="http://schemas.microsoft.com/office/drawing/2014/main" id="{0CCA0A92-44E0-4256-BDF5-D01C27404DC8}"/>
              </a:ext>
            </a:extLst>
          </p:cNvPr>
          <p:cNvSpPr>
            <a:spLocks noGrp="1"/>
          </p:cNvSpPr>
          <p:nvPr>
            <p:ph type="body" sz="quarter" idx="25" hasCustomPrompt="1"/>
          </p:nvPr>
        </p:nvSpPr>
        <p:spPr>
          <a:xfrm>
            <a:off x="9249412" y="5249545"/>
            <a:ext cx="2103438" cy="274320"/>
          </a:xfrm>
        </p:spPr>
        <p:txBody>
          <a:bodyPr>
            <a:noAutofit/>
          </a:bodyPr>
          <a:lstStyle>
            <a:lvl1pPr marL="0" indent="0" algn="ctr">
              <a:buNone/>
              <a:defRPr sz="1400">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20" name="Text Placeholder 12">
            <a:extLst>
              <a:ext uri="{FF2B5EF4-FFF2-40B4-BE49-F238E27FC236}">
                <a16:creationId xmlns:a16="http://schemas.microsoft.com/office/drawing/2014/main" id="{16D5C7BE-6D3E-4E7E-BBE6-230B10C2F439}"/>
              </a:ext>
            </a:extLst>
          </p:cNvPr>
          <p:cNvSpPr>
            <a:spLocks noGrp="1"/>
          </p:cNvSpPr>
          <p:nvPr>
            <p:ph type="body" sz="quarter" idx="26" hasCustomPrompt="1"/>
          </p:nvPr>
        </p:nvSpPr>
        <p:spPr>
          <a:xfrm>
            <a:off x="9249094" y="5538152"/>
            <a:ext cx="2103438" cy="274320"/>
          </a:xfrm>
        </p:spPr>
        <p:txBody>
          <a:bodyPr>
            <a:noAutofit/>
          </a:bodyPr>
          <a:lstStyle>
            <a:lvl1pPr marL="0" indent="0" algn="ctr">
              <a:buNone/>
              <a:defRPr sz="1400">
                <a:latin typeface="+mn-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Title</a:t>
            </a:r>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r>
              <a:rPr lang="en-US"/>
              <a:t>IT2090</a:t>
            </a:r>
            <a:endParaRPr lang="en-US" dirty="0"/>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a:t>Lecture 7 - Team Diversity</a:t>
            </a:r>
            <a:endParaRPr lang="en-US" dirty="0"/>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47637193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4_Org chart">
    <p:spTree>
      <p:nvGrpSpPr>
        <p:cNvPr id="1" name=""/>
        <p:cNvGrpSpPr/>
        <p:nvPr/>
      </p:nvGrpSpPr>
      <p:grpSpPr>
        <a:xfrm>
          <a:off x="0" y="0"/>
          <a:ext cx="0" cy="0"/>
          <a:chOff x="0" y="0"/>
          <a:chExt cx="0" cy="0"/>
        </a:xfrm>
      </p:grpSpPr>
      <p:pic>
        <p:nvPicPr>
          <p:cNvPr id="8" name="Picture Placeholder 38">
            <a:extLst>
              <a:ext uri="{FF2B5EF4-FFF2-40B4-BE49-F238E27FC236}">
                <a16:creationId xmlns:a16="http://schemas.microsoft.com/office/drawing/2014/main" id="{FCA6EB2C-E8DA-46AE-AD91-63B890E4AC38}"/>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t="7802" b="7802"/>
          <a:stretch>
            <a:fillRect/>
          </a:stretch>
        </p:blipFill>
        <p:spPr>
          <a:xfrm>
            <a:off x="0" y="0"/>
            <a:ext cx="12188952" cy="6858000"/>
          </a:xfrm>
          <a:prstGeom prst="rect">
            <a:avLst/>
          </a:prstGeom>
        </p:spPr>
      </p:pic>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p:txBody>
          <a:bodyPr>
            <a:normAutofit/>
          </a:bodyPr>
          <a:lstStyle>
            <a:lvl1pPr>
              <a:defRPr sz="4000"/>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r>
              <a:rPr lang="en-US"/>
              <a:t>IT2090</a:t>
            </a:r>
            <a:endParaRPr lang="en-US" dirty="0"/>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a:t>Lecture 7 - Team Diversity</a:t>
            </a:r>
            <a:endParaRPr lang="en-US" dirty="0"/>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21" name="SmartArt Placeholder 20">
            <a:extLst>
              <a:ext uri="{FF2B5EF4-FFF2-40B4-BE49-F238E27FC236}">
                <a16:creationId xmlns:a16="http://schemas.microsoft.com/office/drawing/2014/main" id="{22DDECCB-0586-4A4E-B5E8-F4F3A0C4DD2C}"/>
              </a:ext>
            </a:extLst>
          </p:cNvPr>
          <p:cNvSpPr>
            <a:spLocks noGrp="1"/>
          </p:cNvSpPr>
          <p:nvPr>
            <p:ph type="dgm" sz="quarter" idx="27"/>
          </p:nvPr>
        </p:nvSpPr>
        <p:spPr>
          <a:xfrm>
            <a:off x="1088136" y="2039112"/>
            <a:ext cx="10515600" cy="3960812"/>
          </a:xfrm>
        </p:spPr>
        <p:txBody>
          <a:bodyPr/>
          <a:lstStyle/>
          <a:p>
            <a:r>
              <a:rPr lang="en-US"/>
              <a:t>Click icon to add SmartArt graphic</a:t>
            </a:r>
            <a:endParaRPr lang="en-US" dirty="0"/>
          </a:p>
        </p:txBody>
      </p:sp>
    </p:spTree>
    <p:extLst>
      <p:ext uri="{BB962C8B-B14F-4D97-AF65-F5344CB8AC3E}">
        <p14:creationId xmlns:p14="http://schemas.microsoft.com/office/powerpoint/2010/main" val="300494475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6_Opportunities">
    <p:spTree>
      <p:nvGrpSpPr>
        <p:cNvPr id="1" name=""/>
        <p:cNvGrpSpPr/>
        <p:nvPr/>
      </p:nvGrpSpPr>
      <p:grpSpPr>
        <a:xfrm>
          <a:off x="0" y="0"/>
          <a:ext cx="0" cy="0"/>
          <a:chOff x="0" y="0"/>
          <a:chExt cx="0" cy="0"/>
        </a:xfrm>
      </p:grpSpPr>
      <p:pic>
        <p:nvPicPr>
          <p:cNvPr id="18" name="Picture Placeholder 17" descr="close up photo of plants&#10;">
            <a:extLst>
              <a:ext uri="{FF2B5EF4-FFF2-40B4-BE49-F238E27FC236}">
                <a16:creationId xmlns:a16="http://schemas.microsoft.com/office/drawing/2014/main" id="{7863BFED-18F0-48ED-A69C-CA7DB56543E7}"/>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60000"/>
                    </a14:imgEffect>
                  </a14:imgLayer>
                </a14:imgProps>
              </a:ex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9" name="Rectangle 18">
            <a:extLst>
              <a:ext uri="{FF2B5EF4-FFF2-40B4-BE49-F238E27FC236}">
                <a16:creationId xmlns:a16="http://schemas.microsoft.com/office/drawing/2014/main" id="{9072CCB7-8B6D-4640-9349-4BF4E6715721}"/>
              </a:ext>
            </a:extLst>
          </p:cNvPr>
          <p:cNvSpPr/>
          <p:nvPr userDrawn="1"/>
        </p:nvSpPr>
        <p:spPr>
          <a:xfrm>
            <a:off x="915924" y="777240"/>
            <a:ext cx="10360152" cy="530352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itle 1">
            <a:extLst>
              <a:ext uri="{FF2B5EF4-FFF2-40B4-BE49-F238E27FC236}">
                <a16:creationId xmlns:a16="http://schemas.microsoft.com/office/drawing/2014/main" id="{055BE3A6-48FA-4624-9CA9-027EFA2EFD54}"/>
              </a:ext>
            </a:extLst>
          </p:cNvPr>
          <p:cNvSpPr>
            <a:spLocks noGrp="1"/>
          </p:cNvSpPr>
          <p:nvPr>
            <p:ph type="title"/>
          </p:nvPr>
        </p:nvSpPr>
        <p:spPr>
          <a:xfrm>
            <a:off x="1066800" y="1500288"/>
            <a:ext cx="10058400" cy="565265"/>
          </a:xfrm>
        </p:spPr>
        <p:txBody>
          <a:bodyPr/>
          <a:lstStyle>
            <a:lvl1pPr algn="ctr">
              <a:defRPr/>
            </a:lvl1pPr>
          </a:lstStyle>
          <a:p>
            <a:r>
              <a:rPr lang="en-US"/>
              <a:t>Click to edit Master title style</a:t>
            </a:r>
            <a:endParaRPr lang="en-US" dirty="0"/>
          </a:p>
        </p:txBody>
      </p:sp>
      <p:sp>
        <p:nvSpPr>
          <p:cNvPr id="10" name="Content Placeholder 2">
            <a:extLst>
              <a:ext uri="{FF2B5EF4-FFF2-40B4-BE49-F238E27FC236}">
                <a16:creationId xmlns:a16="http://schemas.microsoft.com/office/drawing/2014/main" id="{890913CB-E9D8-4BC6-BF27-FBDED2266B74}"/>
              </a:ext>
            </a:extLst>
          </p:cNvPr>
          <p:cNvSpPr>
            <a:spLocks noGrp="1"/>
          </p:cNvSpPr>
          <p:nvPr>
            <p:ph idx="16" hasCustomPrompt="1"/>
          </p:nvPr>
        </p:nvSpPr>
        <p:spPr>
          <a:xfrm>
            <a:off x="1657183" y="2411516"/>
            <a:ext cx="4114800" cy="274320"/>
          </a:xfrm>
        </p:spPr>
        <p:txBody>
          <a:bodyPr>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1657183" y="2707071"/>
            <a:ext cx="41148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3" name="Content Placeholder 2">
            <a:extLst>
              <a:ext uri="{FF2B5EF4-FFF2-40B4-BE49-F238E27FC236}">
                <a16:creationId xmlns:a16="http://schemas.microsoft.com/office/drawing/2014/main" id="{AC961473-F8E7-498A-AFFD-2BC0065884EC}"/>
              </a:ext>
            </a:extLst>
          </p:cNvPr>
          <p:cNvSpPr>
            <a:spLocks noGrp="1"/>
          </p:cNvSpPr>
          <p:nvPr>
            <p:ph idx="19" hasCustomPrompt="1"/>
          </p:nvPr>
        </p:nvSpPr>
        <p:spPr>
          <a:xfrm>
            <a:off x="1657183" y="3567512"/>
            <a:ext cx="4114800" cy="274320"/>
          </a:xfrm>
        </p:spPr>
        <p:txBody>
          <a:bodyPr>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2" name="Content Placeholder 2">
            <a:extLst>
              <a:ext uri="{FF2B5EF4-FFF2-40B4-BE49-F238E27FC236}">
                <a16:creationId xmlns:a16="http://schemas.microsoft.com/office/drawing/2014/main" id="{F32F6735-86D0-4D0F-9741-8D6C74C99BAA}"/>
              </a:ext>
            </a:extLst>
          </p:cNvPr>
          <p:cNvSpPr>
            <a:spLocks noGrp="1"/>
          </p:cNvSpPr>
          <p:nvPr>
            <p:ph idx="18" hasCustomPrompt="1"/>
          </p:nvPr>
        </p:nvSpPr>
        <p:spPr>
          <a:xfrm>
            <a:off x="1657183" y="3863067"/>
            <a:ext cx="41148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5" name="Content Placeholder 2">
            <a:extLst>
              <a:ext uri="{FF2B5EF4-FFF2-40B4-BE49-F238E27FC236}">
                <a16:creationId xmlns:a16="http://schemas.microsoft.com/office/drawing/2014/main" id="{DAD41BAB-B874-4283-8FDD-618EAB4B7CC6}"/>
              </a:ext>
            </a:extLst>
          </p:cNvPr>
          <p:cNvSpPr>
            <a:spLocks noGrp="1"/>
          </p:cNvSpPr>
          <p:nvPr>
            <p:ph idx="21" hasCustomPrompt="1"/>
          </p:nvPr>
        </p:nvSpPr>
        <p:spPr>
          <a:xfrm>
            <a:off x="1657183" y="4737597"/>
            <a:ext cx="4114800" cy="274320"/>
          </a:xfrm>
        </p:spPr>
        <p:txBody>
          <a:bodyPr>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4" name="Content Placeholder 2">
            <a:extLst>
              <a:ext uri="{FF2B5EF4-FFF2-40B4-BE49-F238E27FC236}">
                <a16:creationId xmlns:a16="http://schemas.microsoft.com/office/drawing/2014/main" id="{6382FE5C-EADC-4EF2-9E4F-06BDCA5551B3}"/>
              </a:ext>
            </a:extLst>
          </p:cNvPr>
          <p:cNvSpPr>
            <a:spLocks noGrp="1"/>
          </p:cNvSpPr>
          <p:nvPr>
            <p:ph idx="20" hasCustomPrompt="1"/>
          </p:nvPr>
        </p:nvSpPr>
        <p:spPr>
          <a:xfrm>
            <a:off x="1657183" y="5033152"/>
            <a:ext cx="41148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1" name="Content Placeholder 2">
            <a:extLst>
              <a:ext uri="{FF2B5EF4-FFF2-40B4-BE49-F238E27FC236}">
                <a16:creationId xmlns:a16="http://schemas.microsoft.com/office/drawing/2014/main" id="{65016684-22E4-49BC-9E14-2E73CF3F757D}"/>
              </a:ext>
            </a:extLst>
          </p:cNvPr>
          <p:cNvSpPr>
            <a:spLocks noGrp="1"/>
          </p:cNvSpPr>
          <p:nvPr>
            <p:ph idx="17" hasCustomPrompt="1"/>
          </p:nvPr>
        </p:nvSpPr>
        <p:spPr>
          <a:xfrm>
            <a:off x="6404811" y="2411516"/>
            <a:ext cx="4114800" cy="274320"/>
          </a:xfrm>
        </p:spPr>
        <p:txBody>
          <a:bodyPr>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8" name="Content Placeholder 2">
            <a:extLst>
              <a:ext uri="{FF2B5EF4-FFF2-40B4-BE49-F238E27FC236}">
                <a16:creationId xmlns:a16="http://schemas.microsoft.com/office/drawing/2014/main" id="{5C52459E-612F-4699-B9E5-39839B5B6D79}"/>
              </a:ext>
            </a:extLst>
          </p:cNvPr>
          <p:cNvSpPr>
            <a:spLocks noGrp="1"/>
          </p:cNvSpPr>
          <p:nvPr>
            <p:ph idx="15" hasCustomPrompt="1"/>
          </p:nvPr>
        </p:nvSpPr>
        <p:spPr>
          <a:xfrm>
            <a:off x="6404811" y="2707071"/>
            <a:ext cx="41148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7" name="Content Placeholder 2">
            <a:extLst>
              <a:ext uri="{FF2B5EF4-FFF2-40B4-BE49-F238E27FC236}">
                <a16:creationId xmlns:a16="http://schemas.microsoft.com/office/drawing/2014/main" id="{C93FEF41-CD0D-4D3A-90FA-2F123068E73D}"/>
              </a:ext>
            </a:extLst>
          </p:cNvPr>
          <p:cNvSpPr>
            <a:spLocks noGrp="1"/>
          </p:cNvSpPr>
          <p:nvPr>
            <p:ph idx="23" hasCustomPrompt="1"/>
          </p:nvPr>
        </p:nvSpPr>
        <p:spPr>
          <a:xfrm>
            <a:off x="6404811" y="3570539"/>
            <a:ext cx="4114800" cy="274320"/>
          </a:xfrm>
        </p:spPr>
        <p:txBody>
          <a:bodyPr>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6" name="Content Placeholder 2">
            <a:extLst>
              <a:ext uri="{FF2B5EF4-FFF2-40B4-BE49-F238E27FC236}">
                <a16:creationId xmlns:a16="http://schemas.microsoft.com/office/drawing/2014/main" id="{56A7E58B-04CA-4390-878D-CBE6185E320A}"/>
              </a:ext>
            </a:extLst>
          </p:cNvPr>
          <p:cNvSpPr>
            <a:spLocks noGrp="1"/>
          </p:cNvSpPr>
          <p:nvPr>
            <p:ph idx="22" hasCustomPrompt="1"/>
          </p:nvPr>
        </p:nvSpPr>
        <p:spPr>
          <a:xfrm>
            <a:off x="6404811" y="3865136"/>
            <a:ext cx="41148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bg1"/>
                </a:solidFill>
              </a:defRPr>
            </a:lvl1pPr>
          </a:lstStyle>
          <a:p>
            <a:r>
              <a:rPr lang="en-US"/>
              <a:t>IT2090</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lvl1pPr>
              <a:defRPr>
                <a:solidFill>
                  <a:schemeClr val="bg1"/>
                </a:solidFill>
              </a:defRPr>
            </a:lvl1pPr>
          </a:lstStyle>
          <a:p>
            <a:r>
              <a:rPr lang="en-US"/>
              <a:t>Lecture 7 - Team Diversity</a:t>
            </a:r>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87019357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Market Summary">
    <p:spTree>
      <p:nvGrpSpPr>
        <p:cNvPr id="1" name=""/>
        <p:cNvGrpSpPr/>
        <p:nvPr/>
      </p:nvGrpSpPr>
      <p:grpSpPr>
        <a:xfrm>
          <a:off x="0" y="0"/>
          <a:ext cx="0" cy="0"/>
          <a:chOff x="0" y="0"/>
          <a:chExt cx="0" cy="0"/>
        </a:xfrm>
      </p:grpSpPr>
      <p:pic>
        <p:nvPicPr>
          <p:cNvPr id="10" name="Picture Placeholder 5">
            <a:extLst>
              <a:ext uri="{FF2B5EF4-FFF2-40B4-BE49-F238E27FC236}">
                <a16:creationId xmlns:a16="http://schemas.microsoft.com/office/drawing/2014/main" id="{5FF0F6C8-DE96-49F6-9B94-970D5FD91AFD}"/>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1" name="Rectangle 10">
            <a:extLst>
              <a:ext uri="{FF2B5EF4-FFF2-40B4-BE49-F238E27FC236}">
                <a16:creationId xmlns:a16="http://schemas.microsoft.com/office/drawing/2014/main" id="{B74849AF-E9E9-4606-B5ED-99DD9840B922}"/>
              </a:ext>
            </a:extLst>
          </p:cNvPr>
          <p:cNvSpPr/>
          <p:nvPr userDrawn="1"/>
        </p:nvSpPr>
        <p:spPr>
          <a:xfrm>
            <a:off x="915924" y="777240"/>
            <a:ext cx="10360152" cy="530352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1066800" y="1500288"/>
            <a:ext cx="10058400" cy="565265"/>
          </a:xfrm>
        </p:spPr>
        <p:txBody>
          <a:bodyPr/>
          <a:lstStyle>
            <a:lvl1pPr algn="ctr">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1353312" y="3548340"/>
            <a:ext cx="2743200" cy="2286000"/>
          </a:xfrm>
        </p:spPr>
        <p:txBody>
          <a:bodyPr>
            <a:normAutofit/>
          </a:bodyPr>
          <a:lstStyle>
            <a:lvl1pPr marL="0" indent="0" algn="ctr">
              <a:lnSpc>
                <a:spcPts val="20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8" name="Content Placeholder 2">
            <a:extLst>
              <a:ext uri="{FF2B5EF4-FFF2-40B4-BE49-F238E27FC236}">
                <a16:creationId xmlns:a16="http://schemas.microsoft.com/office/drawing/2014/main" id="{2230B408-EB55-4F52-8E6D-81122B0E6748}"/>
              </a:ext>
            </a:extLst>
          </p:cNvPr>
          <p:cNvSpPr>
            <a:spLocks noGrp="1"/>
          </p:cNvSpPr>
          <p:nvPr>
            <p:ph idx="15" hasCustomPrompt="1"/>
          </p:nvPr>
        </p:nvSpPr>
        <p:spPr>
          <a:xfrm>
            <a:off x="4759452" y="3548340"/>
            <a:ext cx="2743200" cy="2286000"/>
          </a:xfrm>
        </p:spPr>
        <p:txBody>
          <a:bodyPr>
            <a:normAutofit/>
          </a:bodyPr>
          <a:lstStyle>
            <a:lvl1pPr marL="0" indent="0" algn="ctr">
              <a:lnSpc>
                <a:spcPts val="20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9" name="Content Placeholder 2">
            <a:extLst>
              <a:ext uri="{FF2B5EF4-FFF2-40B4-BE49-F238E27FC236}">
                <a16:creationId xmlns:a16="http://schemas.microsoft.com/office/drawing/2014/main" id="{8594AD6F-861E-4958-9DD7-5C6CBEA15343}"/>
              </a:ext>
            </a:extLst>
          </p:cNvPr>
          <p:cNvSpPr>
            <a:spLocks noGrp="1"/>
          </p:cNvSpPr>
          <p:nvPr>
            <p:ph idx="16" hasCustomPrompt="1"/>
          </p:nvPr>
        </p:nvSpPr>
        <p:spPr>
          <a:xfrm>
            <a:off x="8165592" y="3548340"/>
            <a:ext cx="2743200" cy="2286000"/>
          </a:xfrm>
        </p:spPr>
        <p:txBody>
          <a:bodyPr>
            <a:normAutofit/>
          </a:bodyPr>
          <a:lstStyle>
            <a:lvl1pPr marL="0" indent="0" algn="ctr">
              <a:lnSpc>
                <a:spcPts val="20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a:t>IT2090</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a:t>Lecture 7 - Team Diversity</a:t>
            </a:r>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07399477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_Section Header">
    <p:bg>
      <p:bgPr>
        <a:solidFill>
          <a:schemeClr val="accent1"/>
        </a:solidFill>
        <a:effectLst/>
      </p:bgPr>
    </p:bg>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5AA14AE4-11F2-4FDA-9E81-B2567D6A6474}"/>
              </a:ext>
            </a:extLst>
          </p:cNvPr>
          <p:cNvSpPr>
            <a:spLocks noGrp="1"/>
          </p:cNvSpPr>
          <p:nvPr>
            <p:ph type="pic" sz="quarter" idx="14"/>
          </p:nvPr>
        </p:nvSpPr>
        <p:spPr>
          <a:xfrm>
            <a:off x="1524" y="0"/>
            <a:ext cx="6181344" cy="6858000"/>
          </a:xfrm>
          <a:custGeom>
            <a:avLst/>
            <a:gdLst>
              <a:gd name="connsiteX0" fmla="*/ 961757 w 6181344"/>
              <a:gd name="connsiteY0" fmla="*/ 4070850 h 6858000"/>
              <a:gd name="connsiteX1" fmla="*/ 961757 w 6181344"/>
              <a:gd name="connsiteY1" fmla="*/ 5076690 h 6858000"/>
              <a:gd name="connsiteX2" fmla="*/ 6094475 w 6181344"/>
              <a:gd name="connsiteY2" fmla="*/ 5076690 h 6858000"/>
              <a:gd name="connsiteX3" fmla="*/ 6094475 w 6181344"/>
              <a:gd name="connsiteY3" fmla="*/ 4070850 h 6858000"/>
              <a:gd name="connsiteX4" fmla="*/ 0 w 6181344"/>
              <a:gd name="connsiteY4" fmla="*/ 0 h 6858000"/>
              <a:gd name="connsiteX5" fmla="*/ 6181344 w 6181344"/>
              <a:gd name="connsiteY5" fmla="*/ 0 h 6858000"/>
              <a:gd name="connsiteX6" fmla="*/ 6181344 w 6181344"/>
              <a:gd name="connsiteY6" fmla="*/ 6858000 h 6858000"/>
              <a:gd name="connsiteX7" fmla="*/ 0 w 6181344"/>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81344" h="6858000">
                <a:moveTo>
                  <a:pt x="961757" y="4070850"/>
                </a:moveTo>
                <a:lnTo>
                  <a:pt x="961757" y="5076690"/>
                </a:lnTo>
                <a:lnTo>
                  <a:pt x="6094475" y="5076690"/>
                </a:lnTo>
                <a:lnTo>
                  <a:pt x="6094475" y="4070850"/>
                </a:lnTo>
                <a:close/>
                <a:moveTo>
                  <a:pt x="0" y="0"/>
                </a:moveTo>
                <a:lnTo>
                  <a:pt x="6181344" y="0"/>
                </a:lnTo>
                <a:lnTo>
                  <a:pt x="6181344" y="6858000"/>
                </a:lnTo>
                <a:lnTo>
                  <a:pt x="0" y="6858000"/>
                </a:lnTo>
                <a:close/>
              </a:path>
            </a:pathLst>
          </a:custGeom>
          <a:solidFill>
            <a:schemeClr val="bg1"/>
          </a:solidFill>
        </p:spPr>
        <p:txBody>
          <a:bodyPr wrap="square">
            <a:noAutofit/>
          </a:bodyPr>
          <a:lstStyle/>
          <a:p>
            <a:r>
              <a:rPr lang="en-US"/>
              <a:t>Click icon to add picture</a:t>
            </a:r>
            <a:endParaRPr lang="en-US" dirty="0"/>
          </a:p>
        </p:txBody>
      </p:sp>
      <p:sp>
        <p:nvSpPr>
          <p:cNvPr id="13" name="Rectangle 12">
            <a:extLst>
              <a:ext uri="{FF2B5EF4-FFF2-40B4-BE49-F238E27FC236}">
                <a16:creationId xmlns:a16="http://schemas.microsoft.com/office/drawing/2014/main" id="{893EBD09-1706-473B-B779-2BE1D717216B}"/>
              </a:ext>
            </a:extLst>
          </p:cNvPr>
          <p:cNvSpPr/>
          <p:nvPr userDrawn="1"/>
        </p:nvSpPr>
        <p:spPr>
          <a:xfrm>
            <a:off x="963281" y="4070850"/>
            <a:ext cx="5132718" cy="1005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DE3D039-0A18-4031-8A63-D83666B066F6}"/>
              </a:ext>
            </a:extLst>
          </p:cNvPr>
          <p:cNvSpPr>
            <a:spLocks noGrp="1"/>
          </p:cNvSpPr>
          <p:nvPr>
            <p:ph type="title"/>
          </p:nvPr>
        </p:nvSpPr>
        <p:spPr>
          <a:xfrm>
            <a:off x="1252728" y="4151376"/>
            <a:ext cx="4443664" cy="914400"/>
          </a:xfrm>
        </p:spPr>
        <p:txBody>
          <a:bodyPr anchor="ctr" anchorCtr="0">
            <a:normAutofit/>
          </a:bodyPr>
          <a:lstStyle>
            <a:lvl1pPr algn="ctr">
              <a:defRPr sz="3600"/>
            </a:lvl1pPr>
          </a:lstStyle>
          <a:p>
            <a:r>
              <a:rPr lang="en-US"/>
              <a:t>Click to edit Master title style</a:t>
            </a:r>
            <a:endParaRPr lang="en-US" dirty="0"/>
          </a:p>
        </p:txBody>
      </p:sp>
      <p:sp>
        <p:nvSpPr>
          <p:cNvPr id="9" name="Picture Placeholder 8">
            <a:extLst>
              <a:ext uri="{FF2B5EF4-FFF2-40B4-BE49-F238E27FC236}">
                <a16:creationId xmlns:a16="http://schemas.microsoft.com/office/drawing/2014/main" id="{5F381AAE-62C0-4761-90A8-43C8E0B3D2A9}"/>
              </a:ext>
            </a:extLst>
          </p:cNvPr>
          <p:cNvSpPr>
            <a:spLocks noGrp="1"/>
          </p:cNvSpPr>
          <p:nvPr>
            <p:ph type="pic" sz="quarter" idx="15"/>
          </p:nvPr>
        </p:nvSpPr>
        <p:spPr>
          <a:xfrm>
            <a:off x="3048000" y="777240"/>
            <a:ext cx="8229600" cy="5303520"/>
          </a:xfrm>
          <a:custGeom>
            <a:avLst/>
            <a:gdLst>
              <a:gd name="connsiteX0" fmla="*/ 0 w 8229600"/>
              <a:gd name="connsiteY0" fmla="*/ 0 h 5303520"/>
              <a:gd name="connsiteX1" fmla="*/ 8229600 w 8229600"/>
              <a:gd name="connsiteY1" fmla="*/ 0 h 5303520"/>
              <a:gd name="connsiteX2" fmla="*/ 8229600 w 8229600"/>
              <a:gd name="connsiteY2" fmla="*/ 5303520 h 5303520"/>
              <a:gd name="connsiteX3" fmla="*/ 0 w 8229600"/>
              <a:gd name="connsiteY3" fmla="*/ 5303520 h 5303520"/>
              <a:gd name="connsiteX4" fmla="*/ 0 w 8229600"/>
              <a:gd name="connsiteY4" fmla="*/ 4299450 h 5303520"/>
              <a:gd name="connsiteX5" fmla="*/ 3047999 w 8229600"/>
              <a:gd name="connsiteY5" fmla="*/ 4299450 h 5303520"/>
              <a:gd name="connsiteX6" fmla="*/ 3047999 w 8229600"/>
              <a:gd name="connsiteY6" fmla="*/ 3293610 h 5303520"/>
              <a:gd name="connsiteX7" fmla="*/ 0 w 8229600"/>
              <a:gd name="connsiteY7" fmla="*/ 3293610 h 5303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29600" h="5303520">
                <a:moveTo>
                  <a:pt x="0" y="0"/>
                </a:moveTo>
                <a:lnTo>
                  <a:pt x="8229600" y="0"/>
                </a:lnTo>
                <a:lnTo>
                  <a:pt x="8229600" y="5303520"/>
                </a:lnTo>
                <a:lnTo>
                  <a:pt x="0" y="5303520"/>
                </a:lnTo>
                <a:lnTo>
                  <a:pt x="0" y="4299450"/>
                </a:lnTo>
                <a:lnTo>
                  <a:pt x="3047999" y="4299450"/>
                </a:lnTo>
                <a:lnTo>
                  <a:pt x="3047999" y="3293610"/>
                </a:lnTo>
                <a:lnTo>
                  <a:pt x="0" y="3293610"/>
                </a:lnTo>
                <a:close/>
              </a:path>
            </a:pathLst>
          </a:custGeom>
          <a:solidFill>
            <a:schemeClr val="accent4"/>
          </a:solidFill>
        </p:spPr>
        <p:txBody>
          <a:bodyPr wrap="square">
            <a:noAutofit/>
          </a:bodyPr>
          <a:lstStyle/>
          <a:p>
            <a:r>
              <a:rPr lang="en-US"/>
              <a:t>Click icon to add picture</a:t>
            </a:r>
            <a:endParaRPr lang="en-US" dirty="0"/>
          </a:p>
        </p:txBody>
      </p:sp>
      <p:sp>
        <p:nvSpPr>
          <p:cNvPr id="4" name="Date Placeholder 3">
            <a:extLst>
              <a:ext uri="{FF2B5EF4-FFF2-40B4-BE49-F238E27FC236}">
                <a16:creationId xmlns:a16="http://schemas.microsoft.com/office/drawing/2014/main" id="{68EB05F6-A3ED-45AB-B103-D5E34BFD605F}"/>
              </a:ext>
            </a:extLst>
          </p:cNvPr>
          <p:cNvSpPr>
            <a:spLocks noGrp="1"/>
          </p:cNvSpPr>
          <p:nvPr>
            <p:ph type="dt" sz="half" idx="10"/>
          </p:nvPr>
        </p:nvSpPr>
        <p:spPr/>
        <p:txBody>
          <a:bodyPr/>
          <a:lstStyle>
            <a:lvl1pPr>
              <a:defRPr>
                <a:solidFill>
                  <a:schemeClr val="bg1">
                    <a:lumMod val="75000"/>
                  </a:schemeClr>
                </a:solidFill>
              </a:defRPr>
            </a:lvl1pPr>
          </a:lstStyle>
          <a:p>
            <a:r>
              <a:rPr lang="en-US"/>
              <a:t>IT2090</a:t>
            </a:r>
            <a:endParaRPr lang="en-US" dirty="0"/>
          </a:p>
        </p:txBody>
      </p:sp>
      <p:sp>
        <p:nvSpPr>
          <p:cNvPr id="5" name="Footer Placeholder 4">
            <a:extLst>
              <a:ext uri="{FF2B5EF4-FFF2-40B4-BE49-F238E27FC236}">
                <a16:creationId xmlns:a16="http://schemas.microsoft.com/office/drawing/2014/main" id="{2F029C1C-740D-4213-96FE-1FAA3072FF83}"/>
              </a:ext>
            </a:extLst>
          </p:cNvPr>
          <p:cNvSpPr>
            <a:spLocks noGrp="1"/>
          </p:cNvSpPr>
          <p:nvPr>
            <p:ph type="ftr" sz="quarter" idx="11"/>
          </p:nvPr>
        </p:nvSpPr>
        <p:spPr/>
        <p:txBody>
          <a:bodyPr/>
          <a:lstStyle>
            <a:lvl1pPr>
              <a:defRPr>
                <a:solidFill>
                  <a:schemeClr val="tx1">
                    <a:lumMod val="75000"/>
                    <a:lumOff val="25000"/>
                  </a:schemeClr>
                </a:solidFill>
              </a:defRPr>
            </a:lvl1pPr>
          </a:lstStyle>
          <a:p>
            <a:r>
              <a:rPr lang="en-US"/>
              <a:t>Lecture 7 - Team Diversity</a:t>
            </a:r>
            <a:endParaRPr lang="en-US" dirty="0"/>
          </a:p>
        </p:txBody>
      </p:sp>
      <p:sp>
        <p:nvSpPr>
          <p:cNvPr id="6" name="Slide Number Placeholder 5">
            <a:extLst>
              <a:ext uri="{FF2B5EF4-FFF2-40B4-BE49-F238E27FC236}">
                <a16:creationId xmlns:a16="http://schemas.microsoft.com/office/drawing/2014/main" id="{F54E8801-7449-48B4-8D64-BCE20D0831C9}"/>
              </a:ext>
            </a:extLst>
          </p:cNvPr>
          <p:cNvSpPr>
            <a:spLocks noGrp="1"/>
          </p:cNvSpPr>
          <p:nvPr>
            <p:ph type="sldNum" sz="quarter" idx="12"/>
          </p:nvPr>
        </p:nvSpPr>
        <p:spPr/>
        <p:txBody>
          <a:bodyPr/>
          <a:lstStyle>
            <a:lvl1pPr>
              <a:defRPr>
                <a:solidFill>
                  <a:schemeClr val="tx1">
                    <a:lumMod val="75000"/>
                    <a:lumOff val="2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197811075"/>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6_Opportunities">
    <p:spTree>
      <p:nvGrpSpPr>
        <p:cNvPr id="1" name=""/>
        <p:cNvGrpSpPr/>
        <p:nvPr/>
      </p:nvGrpSpPr>
      <p:grpSpPr>
        <a:xfrm>
          <a:off x="0" y="0"/>
          <a:ext cx="0" cy="0"/>
          <a:chOff x="0" y="0"/>
          <a:chExt cx="0" cy="0"/>
        </a:xfrm>
      </p:grpSpPr>
      <p:pic>
        <p:nvPicPr>
          <p:cNvPr id="18" name="Picture Placeholder 17" descr="close up photo of plants&#10;">
            <a:extLst>
              <a:ext uri="{FF2B5EF4-FFF2-40B4-BE49-F238E27FC236}">
                <a16:creationId xmlns:a16="http://schemas.microsoft.com/office/drawing/2014/main" id="{7863BFED-18F0-48ED-A69C-CA7DB56543E7}"/>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60000"/>
                    </a14:imgEffect>
                  </a14:imgLayer>
                </a14:imgProps>
              </a:ex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9" name="Rectangle 18">
            <a:extLst>
              <a:ext uri="{FF2B5EF4-FFF2-40B4-BE49-F238E27FC236}">
                <a16:creationId xmlns:a16="http://schemas.microsoft.com/office/drawing/2014/main" id="{9072CCB7-8B6D-4640-9349-4BF4E6715721}"/>
              </a:ext>
            </a:extLst>
          </p:cNvPr>
          <p:cNvSpPr/>
          <p:nvPr userDrawn="1"/>
        </p:nvSpPr>
        <p:spPr>
          <a:xfrm>
            <a:off x="915924" y="777240"/>
            <a:ext cx="10360152" cy="530352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itle 1">
            <a:extLst>
              <a:ext uri="{FF2B5EF4-FFF2-40B4-BE49-F238E27FC236}">
                <a16:creationId xmlns:a16="http://schemas.microsoft.com/office/drawing/2014/main" id="{055BE3A6-48FA-4624-9CA9-027EFA2EFD54}"/>
              </a:ext>
            </a:extLst>
          </p:cNvPr>
          <p:cNvSpPr>
            <a:spLocks noGrp="1"/>
          </p:cNvSpPr>
          <p:nvPr>
            <p:ph type="title"/>
          </p:nvPr>
        </p:nvSpPr>
        <p:spPr>
          <a:xfrm>
            <a:off x="1066800" y="1500288"/>
            <a:ext cx="10058400" cy="565265"/>
          </a:xfrm>
        </p:spPr>
        <p:txBody>
          <a:bodyPr/>
          <a:lstStyle>
            <a:lvl1pPr algn="ctr">
              <a:defRPr/>
            </a:lvl1pPr>
          </a:lstStyle>
          <a:p>
            <a:r>
              <a:rPr lang="en-US"/>
              <a:t>Click to edit Master title style</a:t>
            </a:r>
            <a:endParaRPr lang="en-US" dirty="0"/>
          </a:p>
        </p:txBody>
      </p:sp>
      <p:sp>
        <p:nvSpPr>
          <p:cNvPr id="10" name="Content Placeholder 2">
            <a:extLst>
              <a:ext uri="{FF2B5EF4-FFF2-40B4-BE49-F238E27FC236}">
                <a16:creationId xmlns:a16="http://schemas.microsoft.com/office/drawing/2014/main" id="{890913CB-E9D8-4BC6-BF27-FBDED2266B74}"/>
              </a:ext>
            </a:extLst>
          </p:cNvPr>
          <p:cNvSpPr>
            <a:spLocks noGrp="1"/>
          </p:cNvSpPr>
          <p:nvPr>
            <p:ph idx="16" hasCustomPrompt="1"/>
          </p:nvPr>
        </p:nvSpPr>
        <p:spPr>
          <a:xfrm>
            <a:off x="1657183" y="2411516"/>
            <a:ext cx="4114800" cy="274320"/>
          </a:xfrm>
        </p:spPr>
        <p:txBody>
          <a:bodyPr>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1657183" y="2707071"/>
            <a:ext cx="41148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3" name="Content Placeholder 2">
            <a:extLst>
              <a:ext uri="{FF2B5EF4-FFF2-40B4-BE49-F238E27FC236}">
                <a16:creationId xmlns:a16="http://schemas.microsoft.com/office/drawing/2014/main" id="{AC961473-F8E7-498A-AFFD-2BC0065884EC}"/>
              </a:ext>
            </a:extLst>
          </p:cNvPr>
          <p:cNvSpPr>
            <a:spLocks noGrp="1"/>
          </p:cNvSpPr>
          <p:nvPr>
            <p:ph idx="19" hasCustomPrompt="1"/>
          </p:nvPr>
        </p:nvSpPr>
        <p:spPr>
          <a:xfrm>
            <a:off x="1657183" y="3567512"/>
            <a:ext cx="4114800" cy="274320"/>
          </a:xfrm>
        </p:spPr>
        <p:txBody>
          <a:bodyPr>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2" name="Content Placeholder 2">
            <a:extLst>
              <a:ext uri="{FF2B5EF4-FFF2-40B4-BE49-F238E27FC236}">
                <a16:creationId xmlns:a16="http://schemas.microsoft.com/office/drawing/2014/main" id="{F32F6735-86D0-4D0F-9741-8D6C74C99BAA}"/>
              </a:ext>
            </a:extLst>
          </p:cNvPr>
          <p:cNvSpPr>
            <a:spLocks noGrp="1"/>
          </p:cNvSpPr>
          <p:nvPr>
            <p:ph idx="18" hasCustomPrompt="1"/>
          </p:nvPr>
        </p:nvSpPr>
        <p:spPr>
          <a:xfrm>
            <a:off x="1657183" y="3863067"/>
            <a:ext cx="41148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5" name="Content Placeholder 2">
            <a:extLst>
              <a:ext uri="{FF2B5EF4-FFF2-40B4-BE49-F238E27FC236}">
                <a16:creationId xmlns:a16="http://schemas.microsoft.com/office/drawing/2014/main" id="{DAD41BAB-B874-4283-8FDD-618EAB4B7CC6}"/>
              </a:ext>
            </a:extLst>
          </p:cNvPr>
          <p:cNvSpPr>
            <a:spLocks noGrp="1"/>
          </p:cNvSpPr>
          <p:nvPr>
            <p:ph idx="21" hasCustomPrompt="1"/>
          </p:nvPr>
        </p:nvSpPr>
        <p:spPr>
          <a:xfrm>
            <a:off x="1657183" y="4737597"/>
            <a:ext cx="4114800" cy="274320"/>
          </a:xfrm>
        </p:spPr>
        <p:txBody>
          <a:bodyPr>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4" name="Content Placeholder 2">
            <a:extLst>
              <a:ext uri="{FF2B5EF4-FFF2-40B4-BE49-F238E27FC236}">
                <a16:creationId xmlns:a16="http://schemas.microsoft.com/office/drawing/2014/main" id="{6382FE5C-EADC-4EF2-9E4F-06BDCA5551B3}"/>
              </a:ext>
            </a:extLst>
          </p:cNvPr>
          <p:cNvSpPr>
            <a:spLocks noGrp="1"/>
          </p:cNvSpPr>
          <p:nvPr>
            <p:ph idx="20" hasCustomPrompt="1"/>
          </p:nvPr>
        </p:nvSpPr>
        <p:spPr>
          <a:xfrm>
            <a:off x="1657183" y="5033152"/>
            <a:ext cx="41148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1" name="Content Placeholder 2">
            <a:extLst>
              <a:ext uri="{FF2B5EF4-FFF2-40B4-BE49-F238E27FC236}">
                <a16:creationId xmlns:a16="http://schemas.microsoft.com/office/drawing/2014/main" id="{65016684-22E4-49BC-9E14-2E73CF3F757D}"/>
              </a:ext>
            </a:extLst>
          </p:cNvPr>
          <p:cNvSpPr>
            <a:spLocks noGrp="1"/>
          </p:cNvSpPr>
          <p:nvPr>
            <p:ph idx="17" hasCustomPrompt="1"/>
          </p:nvPr>
        </p:nvSpPr>
        <p:spPr>
          <a:xfrm>
            <a:off x="6404811" y="2411516"/>
            <a:ext cx="4114800" cy="274320"/>
          </a:xfrm>
        </p:spPr>
        <p:txBody>
          <a:bodyPr>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8" name="Content Placeholder 2">
            <a:extLst>
              <a:ext uri="{FF2B5EF4-FFF2-40B4-BE49-F238E27FC236}">
                <a16:creationId xmlns:a16="http://schemas.microsoft.com/office/drawing/2014/main" id="{5C52459E-612F-4699-B9E5-39839B5B6D79}"/>
              </a:ext>
            </a:extLst>
          </p:cNvPr>
          <p:cNvSpPr>
            <a:spLocks noGrp="1"/>
          </p:cNvSpPr>
          <p:nvPr>
            <p:ph idx="15" hasCustomPrompt="1"/>
          </p:nvPr>
        </p:nvSpPr>
        <p:spPr>
          <a:xfrm>
            <a:off x="6404811" y="2707071"/>
            <a:ext cx="41148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7" name="Content Placeholder 2">
            <a:extLst>
              <a:ext uri="{FF2B5EF4-FFF2-40B4-BE49-F238E27FC236}">
                <a16:creationId xmlns:a16="http://schemas.microsoft.com/office/drawing/2014/main" id="{C93FEF41-CD0D-4D3A-90FA-2F123068E73D}"/>
              </a:ext>
            </a:extLst>
          </p:cNvPr>
          <p:cNvSpPr>
            <a:spLocks noGrp="1"/>
          </p:cNvSpPr>
          <p:nvPr>
            <p:ph idx="23" hasCustomPrompt="1"/>
          </p:nvPr>
        </p:nvSpPr>
        <p:spPr>
          <a:xfrm>
            <a:off x="6404811" y="3570539"/>
            <a:ext cx="4114800" cy="274320"/>
          </a:xfrm>
        </p:spPr>
        <p:txBody>
          <a:bodyPr>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6" name="Content Placeholder 2">
            <a:extLst>
              <a:ext uri="{FF2B5EF4-FFF2-40B4-BE49-F238E27FC236}">
                <a16:creationId xmlns:a16="http://schemas.microsoft.com/office/drawing/2014/main" id="{56A7E58B-04CA-4390-878D-CBE6185E320A}"/>
              </a:ext>
            </a:extLst>
          </p:cNvPr>
          <p:cNvSpPr>
            <a:spLocks noGrp="1"/>
          </p:cNvSpPr>
          <p:nvPr>
            <p:ph idx="22" hasCustomPrompt="1"/>
          </p:nvPr>
        </p:nvSpPr>
        <p:spPr>
          <a:xfrm>
            <a:off x="6404811" y="3865136"/>
            <a:ext cx="41148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bg1"/>
                </a:solidFill>
              </a:defRPr>
            </a:lvl1pPr>
          </a:lstStyle>
          <a:p>
            <a:r>
              <a:rPr lang="en-US"/>
              <a:t>IT2090</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lvl1pPr>
              <a:defRPr>
                <a:solidFill>
                  <a:schemeClr val="bg1"/>
                </a:solidFill>
              </a:defRPr>
            </a:lvl1pPr>
          </a:lstStyle>
          <a:p>
            <a:r>
              <a:rPr lang="en-US"/>
              <a:t>Lecture 7 - Team Diversity</a:t>
            </a:r>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45614777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usiness concept">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C62EDD7B-9CFE-429C-B002-CB0D9B31ECDE}"/>
              </a:ext>
            </a:extLst>
          </p:cNvPr>
          <p:cNvSpPr>
            <a:spLocks noGrp="1"/>
          </p:cNvSpPr>
          <p:nvPr>
            <p:ph type="pic" sz="quarter" idx="14"/>
          </p:nvPr>
        </p:nvSpPr>
        <p:spPr>
          <a:xfrm>
            <a:off x="1524" y="0"/>
            <a:ext cx="12188952" cy="6858000"/>
          </a:xfrm>
          <a:solidFill>
            <a:schemeClr val="bg1"/>
          </a:solidFill>
        </p:spPr>
        <p:txBody>
          <a:bodyPr/>
          <a:lstStyle/>
          <a:p>
            <a:r>
              <a:rPr lang="en-US"/>
              <a:t>Click icon to add picture</a:t>
            </a:r>
            <a:endParaRPr lang="en-US" dirty="0"/>
          </a:p>
        </p:txBody>
      </p:sp>
      <p:sp>
        <p:nvSpPr>
          <p:cNvPr id="8" name="Rectangle 7">
            <a:extLst>
              <a:ext uri="{FF2B5EF4-FFF2-40B4-BE49-F238E27FC236}">
                <a16:creationId xmlns:a16="http://schemas.microsoft.com/office/drawing/2014/main" id="{B0F3BCA8-7FE0-4921-AE34-6F98AC0AC858}"/>
              </a:ext>
            </a:extLst>
          </p:cNvPr>
          <p:cNvSpPr/>
          <p:nvPr userDrawn="1"/>
        </p:nvSpPr>
        <p:spPr>
          <a:xfrm>
            <a:off x="6096000" y="1143000"/>
            <a:ext cx="5486400" cy="4572000"/>
          </a:xfrm>
          <a:prstGeom prst="rect">
            <a:avLst/>
          </a:prstGeom>
          <a:solidFill>
            <a:schemeClr val="bg1">
              <a:alpha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365760" rtlCol="0" anchor="ctr"/>
          <a:lstStyle/>
          <a:p>
            <a:pPr algn="ctr"/>
            <a:endParaRPr lang="en-US" sz="3600"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6096000" y="1143000"/>
            <a:ext cx="5486400" cy="4572000"/>
          </a:xfrm>
          <a:solidFill>
            <a:schemeClr val="bg1">
              <a:alpha val="90000"/>
            </a:schemeClr>
          </a:solidFill>
        </p:spPr>
        <p:txBody>
          <a:bodyPr lIns="612648" tIns="822960" rIns="457200" anchor="t">
            <a:noAutofit/>
          </a:bodyPr>
          <a:lstStyle>
            <a:lvl1pPr>
              <a:defRPr sz="36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6629400" y="2996693"/>
            <a:ext cx="4416552" cy="2216986"/>
          </a:xfrm>
        </p:spPr>
        <p:txBody>
          <a:bodyPr>
            <a:normAutofit/>
          </a:bodyPr>
          <a:lstStyle>
            <a:lvl1pPr marL="0" indent="0">
              <a:lnSpc>
                <a:spcPts val="20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bg1"/>
                </a:solidFill>
              </a:defRPr>
            </a:lvl1pPr>
          </a:lstStyle>
          <a:p>
            <a:r>
              <a:rPr lang="en-US"/>
              <a:t>IT2090</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lvl1pPr>
              <a:defRPr>
                <a:solidFill>
                  <a:schemeClr val="bg1"/>
                </a:solidFill>
              </a:defRPr>
            </a:lvl1pPr>
          </a:lstStyle>
          <a:p>
            <a:r>
              <a:rPr lang="en-US"/>
              <a:t>Lecture 7 - Team Diversity</a:t>
            </a:r>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031394600"/>
      </p:ext>
    </p:extLst>
  </p:cSld>
  <p:clrMapOvr>
    <a:masterClrMapping/>
  </p:clrMapOvr>
  <p:extLst>
    <p:ext uri="{DCECCB84-F9BA-43D5-87BE-67443E8EF086}">
      <p15:sldGuideLst xmlns:p15="http://schemas.microsoft.com/office/powerpoint/2012/main">
        <p15:guide id="1" pos="4224">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normAutofit/>
          </a:bodyPr>
          <a:lstStyle>
            <a:lvl1pPr>
              <a:defRPr sz="3600">
                <a:solidFill>
                  <a:schemeClr val="tx1"/>
                </a:solidFill>
              </a:defRPr>
            </a:lvl1pPr>
          </a:lstStyle>
          <a:p>
            <a:r>
              <a:rPr lang="en-US"/>
              <a:t>Click to edit Master title style</a:t>
            </a:r>
            <a:endParaRPr lang="en-ZA" dirty="0"/>
          </a:p>
        </p:txBody>
      </p:sp>
      <p:sp>
        <p:nvSpPr>
          <p:cNvPr id="64" name="Text Placeholder 3">
            <a:extLst>
              <a:ext uri="{FF2B5EF4-FFF2-40B4-BE49-F238E27FC236}">
                <a16:creationId xmlns:a16="http://schemas.microsoft.com/office/drawing/2014/main" id="{7CFD315B-9E75-4209-B7A2-80B8449A4E2F}"/>
              </a:ext>
            </a:extLst>
          </p:cNvPr>
          <p:cNvSpPr>
            <a:spLocks noGrp="1"/>
          </p:cNvSpPr>
          <p:nvPr>
            <p:ph type="body" sz="quarter" idx="59" hasCustomPrompt="1"/>
          </p:nvPr>
        </p:nvSpPr>
        <p:spPr>
          <a:xfrm>
            <a:off x="2148840" y="1993392"/>
            <a:ext cx="1828800" cy="696885"/>
          </a:xfrm>
          <a:noFill/>
          <a:ln w="12700">
            <a:solidFill>
              <a:schemeClr val="accent3"/>
            </a:solidFill>
          </a:ln>
        </p:spPr>
        <p:txBody>
          <a:bodyPr tIns="36000" anchor="ctr" anchorCtr="1">
            <a:normAutofit/>
          </a:bodyPr>
          <a:lstStyle>
            <a:lvl1pPr marL="0" indent="0" algn="ctr">
              <a:lnSpc>
                <a:spcPct val="100000"/>
              </a:lnSpc>
              <a:buNone/>
              <a:defRPr sz="1200">
                <a:solidFill>
                  <a:schemeClr val="tx1">
                    <a:lumMod val="75000"/>
                    <a:lumOff val="25000"/>
                  </a:schemeClr>
                </a:solidFill>
                <a:latin typeface="+mj-lt"/>
              </a:defRPr>
            </a:lvl1pPr>
          </a:lstStyle>
          <a:p>
            <a:pPr lvl="0"/>
            <a:r>
              <a:rPr lang="en-US" dirty="0"/>
              <a:t>Item Title</a:t>
            </a:r>
            <a:endParaRPr lang="en-ZA" dirty="0"/>
          </a:p>
        </p:txBody>
      </p:sp>
      <p:sp>
        <p:nvSpPr>
          <p:cNvPr id="38" name="Text Placeholder 10">
            <a:extLst>
              <a:ext uri="{FF2B5EF4-FFF2-40B4-BE49-F238E27FC236}">
                <a16:creationId xmlns:a16="http://schemas.microsoft.com/office/drawing/2014/main" id="{0FE649C6-E102-4D6E-ABCC-F2992D28195D}"/>
              </a:ext>
            </a:extLst>
          </p:cNvPr>
          <p:cNvSpPr>
            <a:spLocks noGrp="1"/>
          </p:cNvSpPr>
          <p:nvPr>
            <p:ph type="body" sz="quarter" idx="33" hasCustomPrompt="1"/>
          </p:nvPr>
        </p:nvSpPr>
        <p:spPr>
          <a:xfrm>
            <a:off x="914399" y="3255264"/>
            <a:ext cx="731520" cy="457200"/>
          </a:xfrm>
        </p:spPr>
        <p:txBody>
          <a:bodyPr anchor="ctr"/>
          <a:lstStyle>
            <a:lvl1pPr marL="0" indent="0" algn="ctr">
              <a:buNone/>
              <a:defRPr sz="1400" b="1">
                <a:solidFill>
                  <a:schemeClr val="tx1">
                    <a:lumMod val="65000"/>
                    <a:lumOff val="35000"/>
                  </a:schemeClr>
                </a:solidFill>
                <a:latin typeface="+mj-lt"/>
              </a:defRPr>
            </a:lvl1pPr>
          </a:lstStyle>
          <a:p>
            <a:pPr lvl="0"/>
            <a:r>
              <a:rPr lang="en-US" dirty="0"/>
              <a:t>Year</a:t>
            </a:r>
            <a:endParaRPr lang="en-ZA" dirty="0"/>
          </a:p>
        </p:txBody>
      </p:sp>
      <p:sp>
        <p:nvSpPr>
          <p:cNvPr id="39" name="Text Placeholder 10">
            <a:extLst>
              <a:ext uri="{FF2B5EF4-FFF2-40B4-BE49-F238E27FC236}">
                <a16:creationId xmlns:a16="http://schemas.microsoft.com/office/drawing/2014/main" id="{BE213787-ACF7-458D-9A73-3F194978B6DD}"/>
              </a:ext>
            </a:extLst>
          </p:cNvPr>
          <p:cNvSpPr>
            <a:spLocks noGrp="1"/>
          </p:cNvSpPr>
          <p:nvPr>
            <p:ph type="body" sz="quarter" idx="34" hasCustomPrompt="1"/>
          </p:nvPr>
        </p:nvSpPr>
        <p:spPr>
          <a:xfrm>
            <a:off x="196596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0" name="Text Placeholder 10">
            <a:extLst>
              <a:ext uri="{FF2B5EF4-FFF2-40B4-BE49-F238E27FC236}">
                <a16:creationId xmlns:a16="http://schemas.microsoft.com/office/drawing/2014/main" id="{6154F8E5-E3E5-4C0F-AE2F-2170C25EDC56}"/>
              </a:ext>
            </a:extLst>
          </p:cNvPr>
          <p:cNvSpPr>
            <a:spLocks noGrp="1"/>
          </p:cNvSpPr>
          <p:nvPr>
            <p:ph type="body" sz="quarter" idx="35" hasCustomPrompt="1"/>
          </p:nvPr>
        </p:nvSpPr>
        <p:spPr>
          <a:xfrm>
            <a:off x="2752344"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1" name="Text Placeholder 10">
            <a:extLst>
              <a:ext uri="{FF2B5EF4-FFF2-40B4-BE49-F238E27FC236}">
                <a16:creationId xmlns:a16="http://schemas.microsoft.com/office/drawing/2014/main" id="{B1453360-81EF-4EB1-B249-712DA6E62C83}"/>
              </a:ext>
            </a:extLst>
          </p:cNvPr>
          <p:cNvSpPr>
            <a:spLocks noGrp="1"/>
          </p:cNvSpPr>
          <p:nvPr>
            <p:ph type="body" sz="quarter" idx="36" hasCustomPrompt="1"/>
          </p:nvPr>
        </p:nvSpPr>
        <p:spPr>
          <a:xfrm>
            <a:off x="354180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2" name="Text Placeholder 10">
            <a:extLst>
              <a:ext uri="{FF2B5EF4-FFF2-40B4-BE49-F238E27FC236}">
                <a16:creationId xmlns:a16="http://schemas.microsoft.com/office/drawing/2014/main" id="{9FBB54B5-A522-4A23-BBF7-AD1A18EDFD19}"/>
              </a:ext>
            </a:extLst>
          </p:cNvPr>
          <p:cNvSpPr>
            <a:spLocks noGrp="1"/>
          </p:cNvSpPr>
          <p:nvPr>
            <p:ph type="body" sz="quarter" idx="37" hasCustomPrompt="1"/>
          </p:nvPr>
        </p:nvSpPr>
        <p:spPr>
          <a:xfrm>
            <a:off x="432972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4" name="Text Placeholder 10">
            <a:extLst>
              <a:ext uri="{FF2B5EF4-FFF2-40B4-BE49-F238E27FC236}">
                <a16:creationId xmlns:a16="http://schemas.microsoft.com/office/drawing/2014/main" id="{867C3CE9-8463-4382-AE21-F6BF3518D01D}"/>
              </a:ext>
            </a:extLst>
          </p:cNvPr>
          <p:cNvSpPr>
            <a:spLocks noGrp="1"/>
          </p:cNvSpPr>
          <p:nvPr>
            <p:ph type="body" sz="quarter" idx="39" hasCustomPrompt="1"/>
          </p:nvPr>
        </p:nvSpPr>
        <p:spPr>
          <a:xfrm>
            <a:off x="511764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5" name="Text Placeholder 10">
            <a:extLst>
              <a:ext uri="{FF2B5EF4-FFF2-40B4-BE49-F238E27FC236}">
                <a16:creationId xmlns:a16="http://schemas.microsoft.com/office/drawing/2014/main" id="{FDB7C866-DDCF-4E42-8CC8-A211234AFBAB}"/>
              </a:ext>
            </a:extLst>
          </p:cNvPr>
          <p:cNvSpPr>
            <a:spLocks noGrp="1"/>
          </p:cNvSpPr>
          <p:nvPr>
            <p:ph type="body" sz="quarter" idx="40" hasCustomPrompt="1"/>
          </p:nvPr>
        </p:nvSpPr>
        <p:spPr>
          <a:xfrm>
            <a:off x="590556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6" name="Text Placeholder 10">
            <a:extLst>
              <a:ext uri="{FF2B5EF4-FFF2-40B4-BE49-F238E27FC236}">
                <a16:creationId xmlns:a16="http://schemas.microsoft.com/office/drawing/2014/main" id="{C4F4671C-F421-46D3-B43B-46B3F0DF596A}"/>
              </a:ext>
            </a:extLst>
          </p:cNvPr>
          <p:cNvSpPr>
            <a:spLocks noGrp="1"/>
          </p:cNvSpPr>
          <p:nvPr>
            <p:ph type="body" sz="quarter" idx="41" hasCustomPrompt="1"/>
          </p:nvPr>
        </p:nvSpPr>
        <p:spPr>
          <a:xfrm>
            <a:off x="669348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8" name="Text Placeholder 10">
            <a:extLst>
              <a:ext uri="{FF2B5EF4-FFF2-40B4-BE49-F238E27FC236}">
                <a16:creationId xmlns:a16="http://schemas.microsoft.com/office/drawing/2014/main" id="{0E7055C4-CE9C-411A-A475-92AB82FE1E75}"/>
              </a:ext>
            </a:extLst>
          </p:cNvPr>
          <p:cNvSpPr>
            <a:spLocks noGrp="1"/>
          </p:cNvSpPr>
          <p:nvPr>
            <p:ph type="body" sz="quarter" idx="43" hasCustomPrompt="1"/>
          </p:nvPr>
        </p:nvSpPr>
        <p:spPr>
          <a:xfrm>
            <a:off x="748140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9" name="Text Placeholder 10">
            <a:extLst>
              <a:ext uri="{FF2B5EF4-FFF2-40B4-BE49-F238E27FC236}">
                <a16:creationId xmlns:a16="http://schemas.microsoft.com/office/drawing/2014/main" id="{5B7AA0C1-6D4F-4D6B-9E27-6ECEE6F49E6E}"/>
              </a:ext>
            </a:extLst>
          </p:cNvPr>
          <p:cNvSpPr>
            <a:spLocks noGrp="1"/>
          </p:cNvSpPr>
          <p:nvPr>
            <p:ph type="body" sz="quarter" idx="44" hasCustomPrompt="1"/>
          </p:nvPr>
        </p:nvSpPr>
        <p:spPr>
          <a:xfrm>
            <a:off x="826932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7" name="Text Placeholder 10">
            <a:extLst>
              <a:ext uri="{FF2B5EF4-FFF2-40B4-BE49-F238E27FC236}">
                <a16:creationId xmlns:a16="http://schemas.microsoft.com/office/drawing/2014/main" id="{6D392CE7-6DB5-412C-939E-200FAC216434}"/>
              </a:ext>
            </a:extLst>
          </p:cNvPr>
          <p:cNvSpPr>
            <a:spLocks noGrp="1"/>
          </p:cNvSpPr>
          <p:nvPr>
            <p:ph type="body" sz="quarter" idx="42" hasCustomPrompt="1"/>
          </p:nvPr>
        </p:nvSpPr>
        <p:spPr>
          <a:xfrm>
            <a:off x="905724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0" name="Text Placeholder 10">
            <a:extLst>
              <a:ext uri="{FF2B5EF4-FFF2-40B4-BE49-F238E27FC236}">
                <a16:creationId xmlns:a16="http://schemas.microsoft.com/office/drawing/2014/main" id="{A5EC4B0C-5DD6-4EEB-AF30-E36D4F9E5EC0}"/>
              </a:ext>
            </a:extLst>
          </p:cNvPr>
          <p:cNvSpPr>
            <a:spLocks noGrp="1"/>
          </p:cNvSpPr>
          <p:nvPr>
            <p:ph type="body" sz="quarter" idx="45" hasCustomPrompt="1"/>
          </p:nvPr>
        </p:nvSpPr>
        <p:spPr>
          <a:xfrm>
            <a:off x="984516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1" name="Text Placeholder 10">
            <a:extLst>
              <a:ext uri="{FF2B5EF4-FFF2-40B4-BE49-F238E27FC236}">
                <a16:creationId xmlns:a16="http://schemas.microsoft.com/office/drawing/2014/main" id="{2521C66C-8612-487A-AB8B-18249AB8BF27}"/>
              </a:ext>
            </a:extLst>
          </p:cNvPr>
          <p:cNvSpPr>
            <a:spLocks noGrp="1"/>
          </p:cNvSpPr>
          <p:nvPr>
            <p:ph type="body" sz="quarter" idx="46" hasCustomPrompt="1"/>
          </p:nvPr>
        </p:nvSpPr>
        <p:spPr>
          <a:xfrm>
            <a:off x="10633085"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3" name="Text Placeholder 10">
            <a:extLst>
              <a:ext uri="{FF2B5EF4-FFF2-40B4-BE49-F238E27FC236}">
                <a16:creationId xmlns:a16="http://schemas.microsoft.com/office/drawing/2014/main" id="{824436FA-ECBE-4BB1-9126-66F330E7F0AE}"/>
              </a:ext>
            </a:extLst>
          </p:cNvPr>
          <p:cNvSpPr>
            <a:spLocks noGrp="1"/>
          </p:cNvSpPr>
          <p:nvPr>
            <p:ph type="body" sz="quarter" idx="38" hasCustomPrompt="1"/>
          </p:nvPr>
        </p:nvSpPr>
        <p:spPr>
          <a:xfrm>
            <a:off x="914400" y="4114800"/>
            <a:ext cx="731520" cy="457200"/>
          </a:xfrm>
        </p:spPr>
        <p:txBody>
          <a:bodyPr anchor="ctr"/>
          <a:lstStyle>
            <a:lvl1pPr marL="0" indent="0" algn="ctr">
              <a:buNone/>
              <a:defRPr sz="1400" b="1">
                <a:solidFill>
                  <a:schemeClr val="tx1">
                    <a:lumMod val="65000"/>
                    <a:lumOff val="35000"/>
                  </a:schemeClr>
                </a:solidFill>
                <a:latin typeface="+mj-lt"/>
              </a:defRPr>
            </a:lvl1pPr>
          </a:lstStyle>
          <a:p>
            <a:pPr lvl="0"/>
            <a:r>
              <a:rPr lang="en-US" dirty="0"/>
              <a:t>Year</a:t>
            </a:r>
            <a:endParaRPr lang="en-ZA" dirty="0"/>
          </a:p>
        </p:txBody>
      </p:sp>
      <p:sp>
        <p:nvSpPr>
          <p:cNvPr id="52" name="Text Placeholder 10">
            <a:extLst>
              <a:ext uri="{FF2B5EF4-FFF2-40B4-BE49-F238E27FC236}">
                <a16:creationId xmlns:a16="http://schemas.microsoft.com/office/drawing/2014/main" id="{0622C4FE-C10F-4B57-B40B-0FA21F330517}"/>
              </a:ext>
            </a:extLst>
          </p:cNvPr>
          <p:cNvSpPr>
            <a:spLocks noGrp="1"/>
          </p:cNvSpPr>
          <p:nvPr>
            <p:ph type="body" sz="quarter" idx="47" hasCustomPrompt="1"/>
          </p:nvPr>
        </p:nvSpPr>
        <p:spPr>
          <a:xfrm>
            <a:off x="1969915"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3" name="Text Placeholder 10">
            <a:extLst>
              <a:ext uri="{FF2B5EF4-FFF2-40B4-BE49-F238E27FC236}">
                <a16:creationId xmlns:a16="http://schemas.microsoft.com/office/drawing/2014/main" id="{0E5C83ED-676D-4C6E-84B3-CF127AC54442}"/>
              </a:ext>
            </a:extLst>
          </p:cNvPr>
          <p:cNvSpPr>
            <a:spLocks noGrp="1"/>
          </p:cNvSpPr>
          <p:nvPr>
            <p:ph type="body" sz="quarter" idx="48" hasCustomPrompt="1"/>
          </p:nvPr>
        </p:nvSpPr>
        <p:spPr>
          <a:xfrm>
            <a:off x="2752344"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4" name="Text Placeholder 10">
            <a:extLst>
              <a:ext uri="{FF2B5EF4-FFF2-40B4-BE49-F238E27FC236}">
                <a16:creationId xmlns:a16="http://schemas.microsoft.com/office/drawing/2014/main" id="{678DF814-ABAE-422D-8055-BD8FF43DDF54}"/>
              </a:ext>
            </a:extLst>
          </p:cNvPr>
          <p:cNvSpPr>
            <a:spLocks noGrp="1"/>
          </p:cNvSpPr>
          <p:nvPr>
            <p:ph type="body" sz="quarter" idx="49" hasCustomPrompt="1"/>
          </p:nvPr>
        </p:nvSpPr>
        <p:spPr>
          <a:xfrm>
            <a:off x="3545289"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5" name="Text Placeholder 10">
            <a:extLst>
              <a:ext uri="{FF2B5EF4-FFF2-40B4-BE49-F238E27FC236}">
                <a16:creationId xmlns:a16="http://schemas.microsoft.com/office/drawing/2014/main" id="{E7022C5B-31FF-4550-9CDC-2CF1AB17D556}"/>
              </a:ext>
            </a:extLst>
          </p:cNvPr>
          <p:cNvSpPr>
            <a:spLocks noGrp="1"/>
          </p:cNvSpPr>
          <p:nvPr>
            <p:ph type="body" sz="quarter" idx="50" hasCustomPrompt="1"/>
          </p:nvPr>
        </p:nvSpPr>
        <p:spPr>
          <a:xfrm>
            <a:off x="4332976"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6" name="Text Placeholder 10">
            <a:extLst>
              <a:ext uri="{FF2B5EF4-FFF2-40B4-BE49-F238E27FC236}">
                <a16:creationId xmlns:a16="http://schemas.microsoft.com/office/drawing/2014/main" id="{C54252E9-4902-4781-BE29-34163ABE7ED9}"/>
              </a:ext>
            </a:extLst>
          </p:cNvPr>
          <p:cNvSpPr>
            <a:spLocks noGrp="1"/>
          </p:cNvSpPr>
          <p:nvPr>
            <p:ph type="body" sz="quarter" idx="51" hasCustomPrompt="1"/>
          </p:nvPr>
        </p:nvSpPr>
        <p:spPr>
          <a:xfrm>
            <a:off x="5120663"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7" name="Text Placeholder 10">
            <a:extLst>
              <a:ext uri="{FF2B5EF4-FFF2-40B4-BE49-F238E27FC236}">
                <a16:creationId xmlns:a16="http://schemas.microsoft.com/office/drawing/2014/main" id="{0FD8FBC5-AD5D-464D-8360-6AA55AA2FA76}"/>
              </a:ext>
            </a:extLst>
          </p:cNvPr>
          <p:cNvSpPr>
            <a:spLocks noGrp="1"/>
          </p:cNvSpPr>
          <p:nvPr>
            <p:ph type="body" sz="quarter" idx="52" hasCustomPrompt="1"/>
          </p:nvPr>
        </p:nvSpPr>
        <p:spPr>
          <a:xfrm>
            <a:off x="5908350"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8" name="Text Placeholder 10">
            <a:extLst>
              <a:ext uri="{FF2B5EF4-FFF2-40B4-BE49-F238E27FC236}">
                <a16:creationId xmlns:a16="http://schemas.microsoft.com/office/drawing/2014/main" id="{C90BD4FA-047A-4A4F-B1E2-4FDEA49BB0A0}"/>
              </a:ext>
            </a:extLst>
          </p:cNvPr>
          <p:cNvSpPr>
            <a:spLocks noGrp="1"/>
          </p:cNvSpPr>
          <p:nvPr>
            <p:ph type="body" sz="quarter" idx="53" hasCustomPrompt="1"/>
          </p:nvPr>
        </p:nvSpPr>
        <p:spPr>
          <a:xfrm>
            <a:off x="6696037"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0" name="Text Placeholder 10">
            <a:extLst>
              <a:ext uri="{FF2B5EF4-FFF2-40B4-BE49-F238E27FC236}">
                <a16:creationId xmlns:a16="http://schemas.microsoft.com/office/drawing/2014/main" id="{5FBE1C04-A830-4310-A83C-178E44D8A72F}"/>
              </a:ext>
            </a:extLst>
          </p:cNvPr>
          <p:cNvSpPr>
            <a:spLocks noGrp="1"/>
          </p:cNvSpPr>
          <p:nvPr>
            <p:ph type="body" sz="quarter" idx="55" hasCustomPrompt="1"/>
          </p:nvPr>
        </p:nvSpPr>
        <p:spPr>
          <a:xfrm>
            <a:off x="7483724"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1" name="Text Placeholder 10">
            <a:extLst>
              <a:ext uri="{FF2B5EF4-FFF2-40B4-BE49-F238E27FC236}">
                <a16:creationId xmlns:a16="http://schemas.microsoft.com/office/drawing/2014/main" id="{EB543626-7655-454D-8E28-B2391850A39C}"/>
              </a:ext>
            </a:extLst>
          </p:cNvPr>
          <p:cNvSpPr>
            <a:spLocks noGrp="1"/>
          </p:cNvSpPr>
          <p:nvPr>
            <p:ph type="body" sz="quarter" idx="56" hasCustomPrompt="1"/>
          </p:nvPr>
        </p:nvSpPr>
        <p:spPr>
          <a:xfrm>
            <a:off x="8271411"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9" name="Text Placeholder 10">
            <a:extLst>
              <a:ext uri="{FF2B5EF4-FFF2-40B4-BE49-F238E27FC236}">
                <a16:creationId xmlns:a16="http://schemas.microsoft.com/office/drawing/2014/main" id="{5F306D8F-E1A5-492D-9145-6445614AB282}"/>
              </a:ext>
            </a:extLst>
          </p:cNvPr>
          <p:cNvSpPr>
            <a:spLocks noGrp="1"/>
          </p:cNvSpPr>
          <p:nvPr>
            <p:ph type="body" sz="quarter" idx="54" hasCustomPrompt="1"/>
          </p:nvPr>
        </p:nvSpPr>
        <p:spPr>
          <a:xfrm>
            <a:off x="9059098"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2" name="Text Placeholder 10">
            <a:extLst>
              <a:ext uri="{FF2B5EF4-FFF2-40B4-BE49-F238E27FC236}">
                <a16:creationId xmlns:a16="http://schemas.microsoft.com/office/drawing/2014/main" id="{9C109601-CAE5-44CE-ADF7-9FB216F81780}"/>
              </a:ext>
            </a:extLst>
          </p:cNvPr>
          <p:cNvSpPr>
            <a:spLocks noGrp="1"/>
          </p:cNvSpPr>
          <p:nvPr>
            <p:ph type="body" sz="quarter" idx="57" hasCustomPrompt="1"/>
          </p:nvPr>
        </p:nvSpPr>
        <p:spPr>
          <a:xfrm>
            <a:off x="9846785"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3" name="Text Placeholder 10">
            <a:extLst>
              <a:ext uri="{FF2B5EF4-FFF2-40B4-BE49-F238E27FC236}">
                <a16:creationId xmlns:a16="http://schemas.microsoft.com/office/drawing/2014/main" id="{17AE5B8B-FA0E-40E2-9841-D0F9AB83E023}"/>
              </a:ext>
            </a:extLst>
          </p:cNvPr>
          <p:cNvSpPr>
            <a:spLocks noGrp="1"/>
          </p:cNvSpPr>
          <p:nvPr>
            <p:ph type="body" sz="quarter" idx="58" hasCustomPrompt="1"/>
          </p:nvPr>
        </p:nvSpPr>
        <p:spPr>
          <a:xfrm>
            <a:off x="10634472"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33" name="Date Placeholder 3">
            <a:extLst>
              <a:ext uri="{FF2B5EF4-FFF2-40B4-BE49-F238E27FC236}">
                <a16:creationId xmlns:a16="http://schemas.microsoft.com/office/drawing/2014/main" id="{1560C8D6-BAAE-4E4C-B478-D7EEA33BC341}"/>
              </a:ext>
            </a:extLst>
          </p:cNvPr>
          <p:cNvSpPr>
            <a:spLocks noGrp="1"/>
          </p:cNvSpPr>
          <p:nvPr>
            <p:ph type="dt" sz="half" idx="10"/>
          </p:nvPr>
        </p:nvSpPr>
        <p:spPr>
          <a:xfrm>
            <a:off x="838200" y="6356350"/>
            <a:ext cx="2743200" cy="365125"/>
          </a:xfrm>
        </p:spPr>
        <p:txBody>
          <a:bodyPr/>
          <a:lstStyle/>
          <a:p>
            <a:r>
              <a:rPr lang="en-US"/>
              <a:t>IT2090</a:t>
            </a:r>
            <a:endParaRPr lang="en-US" dirty="0"/>
          </a:p>
        </p:txBody>
      </p:sp>
      <p:sp>
        <p:nvSpPr>
          <p:cNvPr id="34" name="Footer Placeholder 4">
            <a:extLst>
              <a:ext uri="{FF2B5EF4-FFF2-40B4-BE49-F238E27FC236}">
                <a16:creationId xmlns:a16="http://schemas.microsoft.com/office/drawing/2014/main" id="{2D34A825-4619-4016-B027-DA83FE075663}"/>
              </a:ext>
            </a:extLst>
          </p:cNvPr>
          <p:cNvSpPr>
            <a:spLocks noGrp="1"/>
          </p:cNvSpPr>
          <p:nvPr>
            <p:ph type="ftr" sz="quarter" idx="11"/>
          </p:nvPr>
        </p:nvSpPr>
        <p:spPr>
          <a:xfrm>
            <a:off x="4038600" y="6356350"/>
            <a:ext cx="4114800" cy="365125"/>
          </a:xfrm>
        </p:spPr>
        <p:txBody>
          <a:bodyPr/>
          <a:lstStyle/>
          <a:p>
            <a:r>
              <a:rPr lang="en-US"/>
              <a:t>Lecture 7 - Team Diversity</a:t>
            </a:r>
            <a:endParaRPr lang="en-US" dirty="0"/>
          </a:p>
        </p:txBody>
      </p:sp>
      <p:sp>
        <p:nvSpPr>
          <p:cNvPr id="35" name="Slide Number Placeholder 5">
            <a:extLst>
              <a:ext uri="{FF2B5EF4-FFF2-40B4-BE49-F238E27FC236}">
                <a16:creationId xmlns:a16="http://schemas.microsoft.com/office/drawing/2014/main" id="{A065CC06-C5B6-44D0-8071-1833580ABF30}"/>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57609246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Risk and rewards">
    <p:spTree>
      <p:nvGrpSpPr>
        <p:cNvPr id="1" name=""/>
        <p:cNvGrpSpPr/>
        <p:nvPr/>
      </p:nvGrpSpPr>
      <p:grpSpPr>
        <a:xfrm>
          <a:off x="0" y="0"/>
          <a:ext cx="0" cy="0"/>
          <a:chOff x="0" y="0"/>
          <a:chExt cx="0" cy="0"/>
        </a:xfrm>
      </p:grpSpPr>
      <p:pic>
        <p:nvPicPr>
          <p:cNvPr id="13" name="Picture Placeholder 44" descr="Photo of palm leaves&#10;">
            <a:extLst>
              <a:ext uri="{FF2B5EF4-FFF2-40B4-BE49-F238E27FC236}">
                <a16:creationId xmlns:a16="http://schemas.microsoft.com/office/drawing/2014/main" id="{7C4AAE08-43F5-49E6-AEBD-2C27A2BE0823}"/>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4" name="Rectangle 13">
            <a:extLst>
              <a:ext uri="{FF2B5EF4-FFF2-40B4-BE49-F238E27FC236}">
                <a16:creationId xmlns:a16="http://schemas.microsoft.com/office/drawing/2014/main" id="{FF83E037-B49C-4664-8547-6F1930E2BD04}"/>
              </a:ext>
            </a:extLst>
          </p:cNvPr>
          <p:cNvSpPr/>
          <p:nvPr userDrawn="1"/>
        </p:nvSpPr>
        <p:spPr>
          <a:xfrm>
            <a:off x="914400" y="777240"/>
            <a:ext cx="10361676" cy="530352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itle 1">
            <a:extLst>
              <a:ext uri="{FF2B5EF4-FFF2-40B4-BE49-F238E27FC236}">
                <a16:creationId xmlns:a16="http://schemas.microsoft.com/office/drawing/2014/main" id="{6A8F5C17-5DF3-42C2-B87F-A2F50BE0466C}"/>
              </a:ext>
            </a:extLst>
          </p:cNvPr>
          <p:cNvSpPr>
            <a:spLocks noGrp="1"/>
          </p:cNvSpPr>
          <p:nvPr>
            <p:ph type="title"/>
          </p:nvPr>
        </p:nvSpPr>
        <p:spPr>
          <a:xfrm>
            <a:off x="1600200" y="1371600"/>
            <a:ext cx="5057774" cy="640080"/>
          </a:xfrm>
        </p:spPr>
        <p:txBody>
          <a:bodyPr>
            <a:noAutofit/>
          </a:bodyPr>
          <a:lstStyle>
            <a:lvl1pPr algn="l">
              <a:defRPr sz="3600"/>
            </a:lvl1pPr>
          </a:lstStyle>
          <a:p>
            <a:r>
              <a:rPr lang="en-US"/>
              <a:t>Click to edit Master title style</a:t>
            </a:r>
            <a:endParaRPr lang="en-US" dirty="0"/>
          </a:p>
        </p:txBody>
      </p:sp>
      <p:sp>
        <p:nvSpPr>
          <p:cNvPr id="12" name="Picture Placeholder 11">
            <a:extLst>
              <a:ext uri="{FF2B5EF4-FFF2-40B4-BE49-F238E27FC236}">
                <a16:creationId xmlns:a16="http://schemas.microsoft.com/office/drawing/2014/main" id="{DE97EF55-0D4D-4801-869B-04ED682D62D9}"/>
              </a:ext>
            </a:extLst>
          </p:cNvPr>
          <p:cNvSpPr>
            <a:spLocks noGrp="1"/>
          </p:cNvSpPr>
          <p:nvPr>
            <p:ph type="pic" sz="quarter" idx="15"/>
          </p:nvPr>
        </p:nvSpPr>
        <p:spPr>
          <a:xfrm>
            <a:off x="1709928" y="2105025"/>
            <a:ext cx="4178808" cy="3383280"/>
          </a:xfrm>
          <a:solidFill>
            <a:schemeClr val="accent4"/>
          </a:solidFill>
        </p:spPr>
        <p:txBody>
          <a:bodyPr/>
          <a:lstStyle/>
          <a:p>
            <a:r>
              <a:rPr lang="en-US"/>
              <a:t>Click icon to add picture</a:t>
            </a:r>
            <a:endParaRPr lang="en-US" dirty="0"/>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p:nvPr>
        </p:nvSpPr>
        <p:spPr>
          <a:xfrm>
            <a:off x="6254496" y="2103120"/>
            <a:ext cx="2185416" cy="365760"/>
          </a:xfrm>
        </p:spPr>
        <p:txBody>
          <a:bodyPr anchor="b">
            <a:normAutofit/>
          </a:bodyPr>
          <a:lstStyle>
            <a:lvl1pPr marL="0" indent="0">
              <a:buNone/>
              <a:defRPr sz="1800" b="0">
                <a:solidFill>
                  <a:schemeClr val="accent3">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hasCustomPrompt="1"/>
          </p:nvPr>
        </p:nvSpPr>
        <p:spPr>
          <a:xfrm>
            <a:off x="6254496" y="2569464"/>
            <a:ext cx="2185416" cy="2916936"/>
          </a:xfrm>
        </p:spPr>
        <p:txBody>
          <a:bodyPr>
            <a:normAutofit/>
          </a:bodyPr>
          <a:lstStyle>
            <a:lvl1pPr marL="0" indent="0">
              <a:lnSpc>
                <a:spcPts val="2000"/>
              </a:lnSpc>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p:nvPr>
        </p:nvSpPr>
        <p:spPr>
          <a:xfrm>
            <a:off x="8714232" y="2103120"/>
            <a:ext cx="2185416" cy="365760"/>
          </a:xfrm>
        </p:spPr>
        <p:txBody>
          <a:bodyPr anchor="b">
            <a:normAutofit/>
          </a:bodyPr>
          <a:lstStyle>
            <a:lvl1pPr marL="0" indent="0">
              <a:buNone/>
              <a:defRPr sz="1800" b="0">
                <a:solidFill>
                  <a:schemeClr val="accent3">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hasCustomPrompt="1"/>
          </p:nvPr>
        </p:nvSpPr>
        <p:spPr>
          <a:xfrm>
            <a:off x="8714232" y="2569464"/>
            <a:ext cx="2185416" cy="2916936"/>
          </a:xfrm>
        </p:spPr>
        <p:txBody>
          <a:bodyPr>
            <a:normAutofit/>
          </a:bodyPr>
          <a:lstStyle>
            <a:lvl1pPr marL="0" indent="0">
              <a:lnSpc>
                <a:spcPts val="2000"/>
              </a:lnSpc>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lvl1pPr>
              <a:defRPr>
                <a:solidFill>
                  <a:schemeClr val="bg1"/>
                </a:solidFill>
              </a:defRPr>
            </a:lvl1pPr>
          </a:lstStyle>
          <a:p>
            <a:r>
              <a:rPr lang="en-US"/>
              <a:t>IT2090</a:t>
            </a:r>
            <a:endParaRPr lang="en-US" dirty="0"/>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lvl1pPr>
              <a:defRPr>
                <a:solidFill>
                  <a:schemeClr val="bg1"/>
                </a:solidFill>
              </a:defRPr>
            </a:lvl1pPr>
          </a:lstStyle>
          <a:p>
            <a:r>
              <a:rPr lang="en-US"/>
              <a:t>Lecture 7 - Team Diversity</a:t>
            </a:r>
            <a:endParaRPr lang="en-US" dirty="0"/>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893566650"/>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key">
    <p:spTree>
      <p:nvGrpSpPr>
        <p:cNvPr id="1" name=""/>
        <p:cNvGrpSpPr/>
        <p:nvPr/>
      </p:nvGrpSpPr>
      <p:grpSpPr>
        <a:xfrm>
          <a:off x="0" y="0"/>
          <a:ext cx="0" cy="0"/>
          <a:chOff x="0" y="0"/>
          <a:chExt cx="0" cy="0"/>
        </a:xfrm>
      </p:grpSpPr>
      <p:pic>
        <p:nvPicPr>
          <p:cNvPr id="13" name="Picture Placeholder 8" descr="photo of laptop keyboard bordered by 2 palm leaves&#10;">
            <a:extLst>
              <a:ext uri="{FF2B5EF4-FFF2-40B4-BE49-F238E27FC236}">
                <a16:creationId xmlns:a16="http://schemas.microsoft.com/office/drawing/2014/main" id="{729C024A-3DD8-474A-848D-7BCCC032BC7C}"/>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4" name="Rectangle 13">
            <a:extLst>
              <a:ext uri="{FF2B5EF4-FFF2-40B4-BE49-F238E27FC236}">
                <a16:creationId xmlns:a16="http://schemas.microsoft.com/office/drawing/2014/main" id="{F1584ECC-FA3B-4A7A-A456-6472AE8B1DA3}"/>
              </a:ext>
            </a:extLst>
          </p:cNvPr>
          <p:cNvSpPr/>
          <p:nvPr userDrawn="1"/>
        </p:nvSpPr>
        <p:spPr>
          <a:xfrm>
            <a:off x="915924" y="777240"/>
            <a:ext cx="10360152" cy="530352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itle 1">
            <a:extLst>
              <a:ext uri="{FF2B5EF4-FFF2-40B4-BE49-F238E27FC236}">
                <a16:creationId xmlns:a16="http://schemas.microsoft.com/office/drawing/2014/main" id="{6A8F5C17-5DF3-42C2-B87F-A2F50BE0466C}"/>
              </a:ext>
            </a:extLst>
          </p:cNvPr>
          <p:cNvSpPr>
            <a:spLocks noGrp="1"/>
          </p:cNvSpPr>
          <p:nvPr>
            <p:ph type="title"/>
          </p:nvPr>
        </p:nvSpPr>
        <p:spPr>
          <a:xfrm>
            <a:off x="1271016" y="1929383"/>
            <a:ext cx="4480560" cy="640080"/>
          </a:xfrm>
        </p:spPr>
        <p:txBody>
          <a:bodyPr>
            <a:noAutofit/>
          </a:bodyPr>
          <a:lstStyle>
            <a:lvl1pPr algn="l">
              <a:defRPr sz="36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hasCustomPrompt="1"/>
          </p:nvPr>
        </p:nvSpPr>
        <p:spPr>
          <a:xfrm>
            <a:off x="1298448" y="2871216"/>
            <a:ext cx="2066544" cy="365760"/>
          </a:xfrm>
        </p:spPr>
        <p:txBody>
          <a:bodyPr anchor="b">
            <a:normAutofit/>
          </a:bodyPr>
          <a:lstStyle>
            <a:lvl1pPr marL="0" indent="0">
              <a:buNone/>
              <a:defRPr sz="1800" b="0">
                <a:solidFill>
                  <a:schemeClr val="accent3">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text</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hasCustomPrompt="1"/>
          </p:nvPr>
        </p:nvSpPr>
        <p:spPr>
          <a:xfrm>
            <a:off x="1298448" y="3337560"/>
            <a:ext cx="2066544" cy="2286000"/>
          </a:xfrm>
        </p:spPr>
        <p:txBody>
          <a:bodyPr>
            <a:normAutofit/>
          </a:bodyPr>
          <a:lstStyle>
            <a:lvl1pPr marL="0" indent="0">
              <a:lnSpc>
                <a:spcPts val="2000"/>
              </a:lnSpc>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hasCustomPrompt="1"/>
          </p:nvPr>
        </p:nvSpPr>
        <p:spPr>
          <a:xfrm>
            <a:off x="3685032" y="2871216"/>
            <a:ext cx="2066544" cy="365760"/>
          </a:xfrm>
        </p:spPr>
        <p:txBody>
          <a:bodyPr anchor="b">
            <a:normAutofit/>
          </a:bodyPr>
          <a:lstStyle>
            <a:lvl1pPr marL="0" indent="0">
              <a:buNone/>
              <a:defRPr sz="1800" b="0">
                <a:solidFill>
                  <a:schemeClr val="accent3">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text</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hasCustomPrompt="1"/>
          </p:nvPr>
        </p:nvSpPr>
        <p:spPr>
          <a:xfrm>
            <a:off x="3685032" y="3337560"/>
            <a:ext cx="2066544" cy="2286000"/>
          </a:xfrm>
        </p:spPr>
        <p:txBody>
          <a:bodyPr>
            <a:normAutofit/>
          </a:bodyPr>
          <a:lstStyle>
            <a:lvl1pPr marL="0" indent="0">
              <a:lnSpc>
                <a:spcPts val="2000"/>
              </a:lnSpc>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12" name="Picture Placeholder 11">
            <a:extLst>
              <a:ext uri="{FF2B5EF4-FFF2-40B4-BE49-F238E27FC236}">
                <a16:creationId xmlns:a16="http://schemas.microsoft.com/office/drawing/2014/main" id="{DE97EF55-0D4D-4801-869B-04ED682D62D9}"/>
              </a:ext>
            </a:extLst>
          </p:cNvPr>
          <p:cNvSpPr>
            <a:spLocks noGrp="1"/>
          </p:cNvSpPr>
          <p:nvPr>
            <p:ph type="pic" sz="quarter" idx="15"/>
          </p:nvPr>
        </p:nvSpPr>
        <p:spPr>
          <a:xfrm>
            <a:off x="6208776" y="1289304"/>
            <a:ext cx="4572000" cy="4334256"/>
          </a:xfrm>
          <a:solidFill>
            <a:schemeClr val="accent4"/>
          </a:solidFill>
        </p:spPr>
        <p:txBody>
          <a:bodyPr/>
          <a:lstStyle/>
          <a:p>
            <a:r>
              <a:rPr lang="en-US"/>
              <a:t>Click icon to add picture</a:t>
            </a:r>
            <a:endParaRPr lang="en-US" dirty="0"/>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lvl1pPr>
              <a:defRPr>
                <a:solidFill>
                  <a:schemeClr val="bg1"/>
                </a:solidFill>
              </a:defRPr>
            </a:lvl1pPr>
          </a:lstStyle>
          <a:p>
            <a:r>
              <a:rPr lang="en-US"/>
              <a:t>IT2090</a:t>
            </a:r>
            <a:endParaRPr lang="en-US" dirty="0"/>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lvl1pPr>
              <a:defRPr>
                <a:solidFill>
                  <a:schemeClr val="bg1"/>
                </a:solidFill>
              </a:defRPr>
            </a:lvl1pPr>
          </a:lstStyle>
          <a:p>
            <a:r>
              <a:rPr lang="en-US"/>
              <a:t>Lecture 7 - Team Diversity</a:t>
            </a:r>
            <a:endParaRPr lang="en-US" dirty="0"/>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24549153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E034D-C1DD-48C0-BB6B-FDC6F8EBA558}"/>
              </a:ext>
            </a:extLst>
          </p:cNvPr>
          <p:cNvSpPr>
            <a:spLocks noGrp="1"/>
          </p:cNvSpPr>
          <p:nvPr>
            <p:ph type="title"/>
          </p:nvPr>
        </p:nvSpPr>
        <p:spPr>
          <a:xfrm>
            <a:off x="839788" y="714980"/>
            <a:ext cx="10515600" cy="640080"/>
          </a:xfrm>
        </p:spPr>
        <p:txBody>
          <a:bodyPr>
            <a:normAutofit/>
          </a:bodyPr>
          <a:lstStyle>
            <a:lvl1pPr>
              <a:defRPr sz="36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p:nvPr>
        </p:nvSpPr>
        <p:spPr>
          <a:xfrm>
            <a:off x="839788" y="1819656"/>
            <a:ext cx="5157787" cy="548640"/>
          </a:xfrm>
        </p:spPr>
        <p:txBody>
          <a:bodyPr anchor="ctr" anchorCtr="0">
            <a:normAutofit/>
          </a:bodyPr>
          <a:lstStyle>
            <a:lvl1pPr marL="0" indent="0">
              <a:buNone/>
              <a:defRPr sz="16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p:nvPr>
        </p:nvSpPr>
        <p:spPr>
          <a:xfrm>
            <a:off x="839788" y="2386584"/>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p:nvPr>
        </p:nvSpPr>
        <p:spPr>
          <a:xfrm>
            <a:off x="6172200" y="1819656"/>
            <a:ext cx="5183188" cy="548640"/>
          </a:xfrm>
        </p:spPr>
        <p:txBody>
          <a:bodyPr anchor="ctr" anchorCtr="0">
            <a:normAutofit/>
          </a:bodyPr>
          <a:lstStyle>
            <a:lvl1pPr marL="0" indent="0">
              <a:buNone/>
              <a:defRPr sz="16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p:nvPr>
        </p:nvSpPr>
        <p:spPr>
          <a:xfrm>
            <a:off x="6172200" y="2386584"/>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p>
            <a:r>
              <a:rPr lang="en-US"/>
              <a:t>IT2090</a:t>
            </a:r>
            <a:endParaRPr lang="en-US" dirty="0"/>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p>
            <a:r>
              <a:rPr lang="en-US"/>
              <a:t>Lecture 7 - Team Diversity</a:t>
            </a:r>
            <a:endParaRPr lang="en-US" dirty="0"/>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36603567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Key concepts">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C62EDD7B-9CFE-429C-B002-CB0D9B31ECDE}"/>
              </a:ext>
            </a:extLst>
          </p:cNvPr>
          <p:cNvSpPr>
            <a:spLocks noGrp="1"/>
          </p:cNvSpPr>
          <p:nvPr>
            <p:ph type="pic" sz="quarter" idx="14"/>
          </p:nvPr>
        </p:nvSpPr>
        <p:spPr>
          <a:xfrm>
            <a:off x="1524" y="0"/>
            <a:ext cx="12188952" cy="6858000"/>
          </a:xfrm>
          <a:solidFill>
            <a:schemeClr val="bg1"/>
          </a:solidFill>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1184910" y="1878096"/>
            <a:ext cx="4572000" cy="939209"/>
          </a:xfrm>
        </p:spPr>
        <p:txBody>
          <a:bodyPr/>
          <a:lstStyle/>
          <a:p>
            <a:r>
              <a:rPr lang="en-US"/>
              <a:t>Click to edit Master title style</a:t>
            </a:r>
            <a:endParaRPr lang="en-US" dirty="0"/>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a:t>IT2090</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a:t>Lecture 7 - Team Diversity</a:t>
            </a:r>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8" name="Content Placeholder 2">
            <a:extLst>
              <a:ext uri="{FF2B5EF4-FFF2-40B4-BE49-F238E27FC236}">
                <a16:creationId xmlns:a16="http://schemas.microsoft.com/office/drawing/2014/main" id="{4EF15002-67E4-4A4E-8458-C33E897B7F14}"/>
              </a:ext>
            </a:extLst>
          </p:cNvPr>
          <p:cNvSpPr>
            <a:spLocks noGrp="1"/>
          </p:cNvSpPr>
          <p:nvPr>
            <p:ph idx="1" hasCustomPrompt="1"/>
          </p:nvPr>
        </p:nvSpPr>
        <p:spPr>
          <a:xfrm>
            <a:off x="1184910" y="3184149"/>
            <a:ext cx="45720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9" name="Content Placeholder 2">
            <a:extLst>
              <a:ext uri="{FF2B5EF4-FFF2-40B4-BE49-F238E27FC236}">
                <a16:creationId xmlns:a16="http://schemas.microsoft.com/office/drawing/2014/main" id="{5FEF5233-78E0-4693-B7BD-AB83F3704938}"/>
              </a:ext>
            </a:extLst>
          </p:cNvPr>
          <p:cNvSpPr>
            <a:spLocks noGrp="1"/>
          </p:cNvSpPr>
          <p:nvPr>
            <p:ph idx="16" hasCustomPrompt="1"/>
          </p:nvPr>
        </p:nvSpPr>
        <p:spPr>
          <a:xfrm>
            <a:off x="1184910" y="2888594"/>
            <a:ext cx="4572000" cy="274320"/>
          </a:xfrm>
        </p:spPr>
        <p:txBody>
          <a:bodyPr>
            <a:noAutofit/>
          </a:bodyPr>
          <a:lstStyle>
            <a:lvl1pPr marL="0" indent="0">
              <a:lnSpc>
                <a:spcPts val="2200"/>
              </a:lnSpc>
              <a:buNone/>
              <a:defRPr sz="1800">
                <a:solidFill>
                  <a:schemeClr val="accent2"/>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0" name="Content Placeholder 2">
            <a:extLst>
              <a:ext uri="{FF2B5EF4-FFF2-40B4-BE49-F238E27FC236}">
                <a16:creationId xmlns:a16="http://schemas.microsoft.com/office/drawing/2014/main" id="{DAFFB0F1-B93F-405D-9BAC-C8487E8EAD32}"/>
              </a:ext>
            </a:extLst>
          </p:cNvPr>
          <p:cNvSpPr>
            <a:spLocks noGrp="1"/>
          </p:cNvSpPr>
          <p:nvPr>
            <p:ph idx="18" hasCustomPrompt="1"/>
          </p:nvPr>
        </p:nvSpPr>
        <p:spPr>
          <a:xfrm>
            <a:off x="1184910" y="4340145"/>
            <a:ext cx="45720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1" name="Content Placeholder 2">
            <a:extLst>
              <a:ext uri="{FF2B5EF4-FFF2-40B4-BE49-F238E27FC236}">
                <a16:creationId xmlns:a16="http://schemas.microsoft.com/office/drawing/2014/main" id="{78DECC8A-9731-47C9-ADC8-DB414C006D1F}"/>
              </a:ext>
            </a:extLst>
          </p:cNvPr>
          <p:cNvSpPr>
            <a:spLocks noGrp="1"/>
          </p:cNvSpPr>
          <p:nvPr>
            <p:ph idx="19" hasCustomPrompt="1"/>
          </p:nvPr>
        </p:nvSpPr>
        <p:spPr>
          <a:xfrm>
            <a:off x="1184910" y="4044590"/>
            <a:ext cx="4572000" cy="274320"/>
          </a:xfrm>
        </p:spPr>
        <p:txBody>
          <a:bodyPr>
            <a:noAutofit/>
          </a:bodyPr>
          <a:lstStyle>
            <a:lvl1pPr marL="0" indent="0">
              <a:lnSpc>
                <a:spcPts val="2200"/>
              </a:lnSpc>
              <a:buNone/>
              <a:defRPr sz="1800">
                <a:solidFill>
                  <a:schemeClr val="accent2"/>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Tree>
    <p:extLst>
      <p:ext uri="{BB962C8B-B14F-4D97-AF65-F5344CB8AC3E}">
        <p14:creationId xmlns:p14="http://schemas.microsoft.com/office/powerpoint/2010/main" val="432581402"/>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8" name="Picture Placeholder 13" descr="close up photo of leaves&#10;">
            <a:extLst>
              <a:ext uri="{FF2B5EF4-FFF2-40B4-BE49-F238E27FC236}">
                <a16:creationId xmlns:a16="http://schemas.microsoft.com/office/drawing/2014/main" id="{5B334254-BCFF-4714-B7C4-38E7C0814F60}"/>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50000"/>
                    </a14:imgEffect>
                  </a14:imgLayer>
                </a14:imgProps>
              </a:ex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9" name="Rectangle 8">
            <a:extLst>
              <a:ext uri="{FF2B5EF4-FFF2-40B4-BE49-F238E27FC236}">
                <a16:creationId xmlns:a16="http://schemas.microsoft.com/office/drawing/2014/main" id="{6CFE1AAB-5EBC-4913-9A1E-DBC69C761B22}"/>
              </a:ext>
            </a:extLst>
          </p:cNvPr>
          <p:cNvSpPr/>
          <p:nvPr userDrawn="1"/>
        </p:nvSpPr>
        <p:spPr>
          <a:xfrm>
            <a:off x="4066032" y="0"/>
            <a:ext cx="4059936" cy="6858000"/>
          </a:xfrm>
          <a:prstGeom prst="rect">
            <a:avLst/>
          </a:prstGeom>
          <a:solidFill>
            <a:schemeClr val="accent5">
              <a:lumMod val="9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4724400" y="2450592"/>
            <a:ext cx="2743200" cy="640080"/>
          </a:xfrm>
        </p:spPr>
        <p:txBody>
          <a:bodyPr>
            <a:noAutofit/>
          </a:bodyPr>
          <a:lstStyle>
            <a:lvl1pPr algn="ctr">
              <a:defRPr sz="36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4724400" y="3566160"/>
            <a:ext cx="2743200" cy="2651760"/>
          </a:xfrm>
        </p:spPr>
        <p:txBody>
          <a:bodyPr>
            <a:normAutofit/>
          </a:bodyPr>
          <a:lstStyle>
            <a:lvl1pPr marL="0" indent="0" algn="ctr">
              <a:buNone/>
              <a:defRPr sz="1800"/>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bg1">
                    <a:lumMod val="85000"/>
                  </a:schemeClr>
                </a:solidFill>
              </a:defRPr>
            </a:lvl1pPr>
          </a:lstStyle>
          <a:p>
            <a:r>
              <a:rPr lang="en-US"/>
              <a:t>IT2090</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lvl1pPr>
              <a:defRPr>
                <a:solidFill>
                  <a:schemeClr val="tx1">
                    <a:lumMod val="75000"/>
                    <a:lumOff val="25000"/>
                  </a:schemeClr>
                </a:solidFill>
              </a:defRPr>
            </a:lvl1pPr>
          </a:lstStyle>
          <a:p>
            <a:r>
              <a:rPr lang="en-US"/>
              <a:t>Lecture 7 - Team Diversity</a:t>
            </a:r>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lvl1pPr>
              <a:defRPr>
                <a:solidFill>
                  <a:schemeClr val="bg1">
                    <a:lumMod val="8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8385771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r>
              <a:rPr lang="en-US"/>
              <a:t>IT2090</a:t>
            </a:r>
          </a:p>
        </p:txBody>
      </p:sp>
      <p:sp>
        <p:nvSpPr>
          <p:cNvPr id="5" name="Footer Placeholder 4"/>
          <p:cNvSpPr>
            <a:spLocks noGrp="1"/>
          </p:cNvSpPr>
          <p:nvPr>
            <p:ph type="ftr" sz="quarter" idx="11"/>
          </p:nvPr>
        </p:nvSpPr>
        <p:spPr/>
        <p:txBody>
          <a:bodyPr/>
          <a:lstStyle/>
          <a:p>
            <a:r>
              <a:rPr lang="en-US"/>
              <a:t>Lecture 7 - Team Diversity</a:t>
            </a:r>
          </a:p>
        </p:txBody>
      </p:sp>
      <p:sp>
        <p:nvSpPr>
          <p:cNvPr id="6" name="Slide Number Placeholder 5"/>
          <p:cNvSpPr>
            <a:spLocks noGrp="1"/>
          </p:cNvSpPr>
          <p:nvPr>
            <p:ph type="sldNum" sz="quarter" idx="12"/>
          </p:nvPr>
        </p:nvSpPr>
        <p:spPr/>
        <p:txBody>
          <a:bodyPr/>
          <a:lstStyle/>
          <a:p>
            <a:fld id="{BEECCBC3-4E6E-48AF-82F6-D4FD3F90AB47}" type="slidenum">
              <a:rPr lang="en-US" smtClean="0"/>
              <a:t>‹#›</a:t>
            </a:fld>
            <a:endParaRPr lang="en-US"/>
          </a:p>
        </p:txBody>
      </p:sp>
    </p:spTree>
    <p:extLst>
      <p:ext uri="{BB962C8B-B14F-4D97-AF65-F5344CB8AC3E}">
        <p14:creationId xmlns:p14="http://schemas.microsoft.com/office/powerpoint/2010/main" val="262472743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a:t>IT2090</a:t>
            </a:r>
          </a:p>
        </p:txBody>
      </p:sp>
      <p:sp>
        <p:nvSpPr>
          <p:cNvPr id="5" name="Footer Placeholder 4"/>
          <p:cNvSpPr>
            <a:spLocks noGrp="1"/>
          </p:cNvSpPr>
          <p:nvPr>
            <p:ph type="ftr" sz="quarter" idx="11"/>
          </p:nvPr>
        </p:nvSpPr>
        <p:spPr/>
        <p:txBody>
          <a:bodyPr/>
          <a:lstStyle/>
          <a:p>
            <a:r>
              <a:rPr lang="en-US"/>
              <a:t>Lecture 7 - Team Diversity</a:t>
            </a:r>
          </a:p>
        </p:txBody>
      </p:sp>
      <p:sp>
        <p:nvSpPr>
          <p:cNvPr id="6" name="Slide Number Placeholder 5"/>
          <p:cNvSpPr>
            <a:spLocks noGrp="1"/>
          </p:cNvSpPr>
          <p:nvPr>
            <p:ph type="sldNum" sz="quarter" idx="12"/>
          </p:nvPr>
        </p:nvSpPr>
        <p:spPr/>
        <p:txBody>
          <a:bodyPr/>
          <a:lstStyle/>
          <a:p>
            <a:fld id="{BEECCBC3-4E6E-48AF-82F6-D4FD3F90AB47}" type="slidenum">
              <a:rPr lang="en-US" smtClean="0"/>
              <a:t>‹#›</a:t>
            </a:fld>
            <a:endParaRPr lang="en-US"/>
          </a:p>
        </p:txBody>
      </p:sp>
    </p:spTree>
    <p:extLst>
      <p:ext uri="{BB962C8B-B14F-4D97-AF65-F5344CB8AC3E}">
        <p14:creationId xmlns:p14="http://schemas.microsoft.com/office/powerpoint/2010/main" val="30788620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r>
              <a:rPr lang="en-US"/>
              <a:t>IT2090</a:t>
            </a:r>
          </a:p>
        </p:txBody>
      </p:sp>
      <p:sp>
        <p:nvSpPr>
          <p:cNvPr id="5" name="Footer Placeholder 4"/>
          <p:cNvSpPr>
            <a:spLocks noGrp="1"/>
          </p:cNvSpPr>
          <p:nvPr>
            <p:ph type="ftr" sz="quarter" idx="11"/>
          </p:nvPr>
        </p:nvSpPr>
        <p:spPr/>
        <p:txBody>
          <a:bodyPr/>
          <a:lstStyle/>
          <a:p>
            <a:r>
              <a:rPr lang="en-US"/>
              <a:t>Lecture 7 - Team Diversity</a:t>
            </a:r>
          </a:p>
        </p:txBody>
      </p:sp>
      <p:sp>
        <p:nvSpPr>
          <p:cNvPr id="6" name="Slide Number Placeholder 5"/>
          <p:cNvSpPr>
            <a:spLocks noGrp="1"/>
          </p:cNvSpPr>
          <p:nvPr>
            <p:ph type="sldNum" sz="quarter" idx="12"/>
          </p:nvPr>
        </p:nvSpPr>
        <p:spPr/>
        <p:txBody>
          <a:bodyPr/>
          <a:lstStyle/>
          <a:p>
            <a:fld id="{BEECCBC3-4E6E-48AF-82F6-D4FD3F90AB47}" type="slidenum">
              <a:rPr lang="en-US" smtClean="0"/>
              <a:t>‹#›</a:t>
            </a:fld>
            <a:endParaRPr lang="en-US"/>
          </a:p>
        </p:txBody>
      </p:sp>
    </p:spTree>
    <p:extLst>
      <p:ext uri="{BB962C8B-B14F-4D97-AF65-F5344CB8AC3E}">
        <p14:creationId xmlns:p14="http://schemas.microsoft.com/office/powerpoint/2010/main" val="33703314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Market Summary">
    <p:spTree>
      <p:nvGrpSpPr>
        <p:cNvPr id="1" name=""/>
        <p:cNvGrpSpPr/>
        <p:nvPr/>
      </p:nvGrpSpPr>
      <p:grpSpPr>
        <a:xfrm>
          <a:off x="0" y="0"/>
          <a:ext cx="0" cy="0"/>
          <a:chOff x="0" y="0"/>
          <a:chExt cx="0" cy="0"/>
        </a:xfrm>
      </p:grpSpPr>
      <p:pic>
        <p:nvPicPr>
          <p:cNvPr id="10" name="Picture Placeholder 5">
            <a:extLst>
              <a:ext uri="{FF2B5EF4-FFF2-40B4-BE49-F238E27FC236}">
                <a16:creationId xmlns:a16="http://schemas.microsoft.com/office/drawing/2014/main" id="{5FF0F6C8-DE96-49F6-9B94-970D5FD91AFD}"/>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1" name="Rectangle 10">
            <a:extLst>
              <a:ext uri="{FF2B5EF4-FFF2-40B4-BE49-F238E27FC236}">
                <a16:creationId xmlns:a16="http://schemas.microsoft.com/office/drawing/2014/main" id="{B74849AF-E9E9-4606-B5ED-99DD9840B922}"/>
              </a:ext>
            </a:extLst>
          </p:cNvPr>
          <p:cNvSpPr/>
          <p:nvPr userDrawn="1"/>
        </p:nvSpPr>
        <p:spPr>
          <a:xfrm>
            <a:off x="915924" y="777240"/>
            <a:ext cx="10360152" cy="530352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1066800" y="1500288"/>
            <a:ext cx="10058400" cy="565265"/>
          </a:xfrm>
        </p:spPr>
        <p:txBody>
          <a:bodyPr/>
          <a:lstStyle>
            <a:lvl1pPr algn="ctr">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1353312" y="3548340"/>
            <a:ext cx="2743200" cy="2286000"/>
          </a:xfrm>
        </p:spPr>
        <p:txBody>
          <a:bodyPr>
            <a:normAutofit/>
          </a:bodyPr>
          <a:lstStyle>
            <a:lvl1pPr marL="0" indent="0" algn="ctr">
              <a:lnSpc>
                <a:spcPts val="20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8" name="Content Placeholder 2">
            <a:extLst>
              <a:ext uri="{FF2B5EF4-FFF2-40B4-BE49-F238E27FC236}">
                <a16:creationId xmlns:a16="http://schemas.microsoft.com/office/drawing/2014/main" id="{2230B408-EB55-4F52-8E6D-81122B0E6748}"/>
              </a:ext>
            </a:extLst>
          </p:cNvPr>
          <p:cNvSpPr>
            <a:spLocks noGrp="1"/>
          </p:cNvSpPr>
          <p:nvPr>
            <p:ph idx="15" hasCustomPrompt="1"/>
          </p:nvPr>
        </p:nvSpPr>
        <p:spPr>
          <a:xfrm>
            <a:off x="4759452" y="3548340"/>
            <a:ext cx="2743200" cy="2286000"/>
          </a:xfrm>
        </p:spPr>
        <p:txBody>
          <a:bodyPr>
            <a:normAutofit/>
          </a:bodyPr>
          <a:lstStyle>
            <a:lvl1pPr marL="0" indent="0" algn="ctr">
              <a:lnSpc>
                <a:spcPts val="20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9" name="Content Placeholder 2">
            <a:extLst>
              <a:ext uri="{FF2B5EF4-FFF2-40B4-BE49-F238E27FC236}">
                <a16:creationId xmlns:a16="http://schemas.microsoft.com/office/drawing/2014/main" id="{8594AD6F-861E-4958-9DD7-5C6CBEA15343}"/>
              </a:ext>
            </a:extLst>
          </p:cNvPr>
          <p:cNvSpPr>
            <a:spLocks noGrp="1"/>
          </p:cNvSpPr>
          <p:nvPr>
            <p:ph idx="16" hasCustomPrompt="1"/>
          </p:nvPr>
        </p:nvSpPr>
        <p:spPr>
          <a:xfrm>
            <a:off x="8165592" y="3548340"/>
            <a:ext cx="2743200" cy="2286000"/>
          </a:xfrm>
        </p:spPr>
        <p:txBody>
          <a:bodyPr>
            <a:normAutofit/>
          </a:bodyPr>
          <a:lstStyle>
            <a:lvl1pPr marL="0" indent="0" algn="ctr">
              <a:lnSpc>
                <a:spcPts val="20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a:t>IT2090</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a:t>Lecture 7 - Team Diversity</a:t>
            </a:r>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4177197501"/>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r>
              <a:rPr lang="en-US"/>
              <a:t>IT2090</a:t>
            </a:r>
          </a:p>
        </p:txBody>
      </p:sp>
      <p:sp>
        <p:nvSpPr>
          <p:cNvPr id="6" name="Footer Placeholder 5"/>
          <p:cNvSpPr>
            <a:spLocks noGrp="1"/>
          </p:cNvSpPr>
          <p:nvPr>
            <p:ph type="ftr" sz="quarter" idx="11"/>
          </p:nvPr>
        </p:nvSpPr>
        <p:spPr/>
        <p:txBody>
          <a:bodyPr/>
          <a:lstStyle/>
          <a:p>
            <a:r>
              <a:rPr lang="en-US"/>
              <a:t>Lecture 7 - Team Diversity</a:t>
            </a:r>
          </a:p>
        </p:txBody>
      </p:sp>
      <p:sp>
        <p:nvSpPr>
          <p:cNvPr id="7" name="Slide Number Placeholder 6"/>
          <p:cNvSpPr>
            <a:spLocks noGrp="1"/>
          </p:cNvSpPr>
          <p:nvPr>
            <p:ph type="sldNum" sz="quarter" idx="12"/>
          </p:nvPr>
        </p:nvSpPr>
        <p:spPr/>
        <p:txBody>
          <a:bodyPr/>
          <a:lstStyle/>
          <a:p>
            <a:fld id="{BEECCBC3-4E6E-48AF-82F6-D4FD3F90AB47}" type="slidenum">
              <a:rPr lang="en-US" smtClean="0"/>
              <a:t>‹#›</a:t>
            </a:fld>
            <a:endParaRPr lang="en-US"/>
          </a:p>
        </p:txBody>
      </p:sp>
    </p:spTree>
    <p:extLst>
      <p:ext uri="{BB962C8B-B14F-4D97-AF65-F5344CB8AC3E}">
        <p14:creationId xmlns:p14="http://schemas.microsoft.com/office/powerpoint/2010/main" val="2790808351"/>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r>
              <a:rPr lang="en-US"/>
              <a:t>IT2090</a:t>
            </a:r>
          </a:p>
        </p:txBody>
      </p:sp>
      <p:sp>
        <p:nvSpPr>
          <p:cNvPr id="8" name="Footer Placeholder 7"/>
          <p:cNvSpPr>
            <a:spLocks noGrp="1"/>
          </p:cNvSpPr>
          <p:nvPr>
            <p:ph type="ftr" sz="quarter" idx="11"/>
          </p:nvPr>
        </p:nvSpPr>
        <p:spPr/>
        <p:txBody>
          <a:bodyPr/>
          <a:lstStyle/>
          <a:p>
            <a:r>
              <a:rPr lang="en-US"/>
              <a:t>Lecture 7 - Team Diversity</a:t>
            </a:r>
          </a:p>
        </p:txBody>
      </p:sp>
      <p:sp>
        <p:nvSpPr>
          <p:cNvPr id="9" name="Slide Number Placeholder 8"/>
          <p:cNvSpPr>
            <a:spLocks noGrp="1"/>
          </p:cNvSpPr>
          <p:nvPr>
            <p:ph type="sldNum" sz="quarter" idx="12"/>
          </p:nvPr>
        </p:nvSpPr>
        <p:spPr/>
        <p:txBody>
          <a:bodyPr/>
          <a:lstStyle/>
          <a:p>
            <a:fld id="{BEECCBC3-4E6E-48AF-82F6-D4FD3F90AB47}" type="slidenum">
              <a:rPr lang="en-US" smtClean="0"/>
              <a:t>‹#›</a:t>
            </a:fld>
            <a:endParaRPr lang="en-US"/>
          </a:p>
        </p:txBody>
      </p:sp>
    </p:spTree>
    <p:extLst>
      <p:ext uri="{BB962C8B-B14F-4D97-AF65-F5344CB8AC3E}">
        <p14:creationId xmlns:p14="http://schemas.microsoft.com/office/powerpoint/2010/main" val="1002335297"/>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r>
              <a:rPr lang="en-US"/>
              <a:t>IT2090</a:t>
            </a:r>
          </a:p>
        </p:txBody>
      </p:sp>
      <p:sp>
        <p:nvSpPr>
          <p:cNvPr id="4" name="Footer Placeholder 3"/>
          <p:cNvSpPr>
            <a:spLocks noGrp="1"/>
          </p:cNvSpPr>
          <p:nvPr>
            <p:ph type="ftr" sz="quarter" idx="11"/>
          </p:nvPr>
        </p:nvSpPr>
        <p:spPr/>
        <p:txBody>
          <a:bodyPr/>
          <a:lstStyle/>
          <a:p>
            <a:r>
              <a:rPr lang="en-US"/>
              <a:t>Lecture 7 - Team Diversity</a:t>
            </a:r>
          </a:p>
        </p:txBody>
      </p:sp>
      <p:sp>
        <p:nvSpPr>
          <p:cNvPr id="5" name="Slide Number Placeholder 4"/>
          <p:cNvSpPr>
            <a:spLocks noGrp="1"/>
          </p:cNvSpPr>
          <p:nvPr>
            <p:ph type="sldNum" sz="quarter" idx="12"/>
          </p:nvPr>
        </p:nvSpPr>
        <p:spPr/>
        <p:txBody>
          <a:bodyPr/>
          <a:lstStyle/>
          <a:p>
            <a:fld id="{BEECCBC3-4E6E-48AF-82F6-D4FD3F90AB47}" type="slidenum">
              <a:rPr lang="en-US" smtClean="0"/>
              <a:t>‹#›</a:t>
            </a:fld>
            <a:endParaRPr lang="en-US"/>
          </a:p>
        </p:txBody>
      </p:sp>
    </p:spTree>
    <p:extLst>
      <p:ext uri="{BB962C8B-B14F-4D97-AF65-F5344CB8AC3E}">
        <p14:creationId xmlns:p14="http://schemas.microsoft.com/office/powerpoint/2010/main" val="1689895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IT2090</a:t>
            </a:r>
          </a:p>
        </p:txBody>
      </p:sp>
      <p:sp>
        <p:nvSpPr>
          <p:cNvPr id="3" name="Footer Placeholder 2"/>
          <p:cNvSpPr>
            <a:spLocks noGrp="1"/>
          </p:cNvSpPr>
          <p:nvPr>
            <p:ph type="ftr" sz="quarter" idx="11"/>
          </p:nvPr>
        </p:nvSpPr>
        <p:spPr/>
        <p:txBody>
          <a:bodyPr/>
          <a:lstStyle/>
          <a:p>
            <a:r>
              <a:rPr lang="en-US"/>
              <a:t>Lecture 7 - Team Diversity</a:t>
            </a:r>
          </a:p>
        </p:txBody>
      </p:sp>
      <p:sp>
        <p:nvSpPr>
          <p:cNvPr id="4" name="Slide Number Placeholder 3"/>
          <p:cNvSpPr>
            <a:spLocks noGrp="1"/>
          </p:cNvSpPr>
          <p:nvPr>
            <p:ph type="sldNum" sz="quarter" idx="12"/>
          </p:nvPr>
        </p:nvSpPr>
        <p:spPr/>
        <p:txBody>
          <a:bodyPr/>
          <a:lstStyle/>
          <a:p>
            <a:fld id="{BEECCBC3-4E6E-48AF-82F6-D4FD3F90AB47}" type="slidenum">
              <a:rPr lang="en-US" smtClean="0"/>
              <a:t>‹#›</a:t>
            </a:fld>
            <a:endParaRPr lang="en-US"/>
          </a:p>
        </p:txBody>
      </p:sp>
    </p:spTree>
    <p:extLst>
      <p:ext uri="{BB962C8B-B14F-4D97-AF65-F5344CB8AC3E}">
        <p14:creationId xmlns:p14="http://schemas.microsoft.com/office/powerpoint/2010/main" val="1414313043"/>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r>
              <a:rPr lang="en-US"/>
              <a:t>IT2090</a:t>
            </a:r>
          </a:p>
        </p:txBody>
      </p:sp>
      <p:sp>
        <p:nvSpPr>
          <p:cNvPr id="6" name="Footer Placeholder 5"/>
          <p:cNvSpPr>
            <a:spLocks noGrp="1"/>
          </p:cNvSpPr>
          <p:nvPr>
            <p:ph type="ftr" sz="quarter" idx="11"/>
          </p:nvPr>
        </p:nvSpPr>
        <p:spPr/>
        <p:txBody>
          <a:bodyPr/>
          <a:lstStyle/>
          <a:p>
            <a:r>
              <a:rPr lang="en-US"/>
              <a:t>Lecture 7 - Team Diversity</a:t>
            </a:r>
          </a:p>
        </p:txBody>
      </p:sp>
      <p:sp>
        <p:nvSpPr>
          <p:cNvPr id="7" name="Slide Number Placeholder 6"/>
          <p:cNvSpPr>
            <a:spLocks noGrp="1"/>
          </p:cNvSpPr>
          <p:nvPr>
            <p:ph type="sldNum" sz="quarter" idx="12"/>
          </p:nvPr>
        </p:nvSpPr>
        <p:spPr/>
        <p:txBody>
          <a:bodyPr/>
          <a:lstStyle/>
          <a:p>
            <a:fld id="{BEECCBC3-4E6E-48AF-82F6-D4FD3F90AB47}" type="slidenum">
              <a:rPr lang="en-US" smtClean="0"/>
              <a:t>‹#›</a:t>
            </a:fld>
            <a:endParaRPr lang="en-US"/>
          </a:p>
        </p:txBody>
      </p:sp>
    </p:spTree>
    <p:extLst>
      <p:ext uri="{BB962C8B-B14F-4D97-AF65-F5344CB8AC3E}">
        <p14:creationId xmlns:p14="http://schemas.microsoft.com/office/powerpoint/2010/main" val="3990428801"/>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r>
              <a:rPr lang="en-US"/>
              <a:t>IT2090</a:t>
            </a:r>
          </a:p>
        </p:txBody>
      </p:sp>
      <p:sp>
        <p:nvSpPr>
          <p:cNvPr id="6" name="Footer Placeholder 5"/>
          <p:cNvSpPr>
            <a:spLocks noGrp="1"/>
          </p:cNvSpPr>
          <p:nvPr>
            <p:ph type="ftr" sz="quarter" idx="11"/>
          </p:nvPr>
        </p:nvSpPr>
        <p:spPr/>
        <p:txBody>
          <a:bodyPr/>
          <a:lstStyle/>
          <a:p>
            <a:r>
              <a:rPr lang="en-US"/>
              <a:t>Lecture 7 - Team Diversity</a:t>
            </a:r>
          </a:p>
        </p:txBody>
      </p:sp>
      <p:sp>
        <p:nvSpPr>
          <p:cNvPr id="7" name="Slide Number Placeholder 6"/>
          <p:cNvSpPr>
            <a:spLocks noGrp="1"/>
          </p:cNvSpPr>
          <p:nvPr>
            <p:ph type="sldNum" sz="quarter" idx="12"/>
          </p:nvPr>
        </p:nvSpPr>
        <p:spPr/>
        <p:txBody>
          <a:bodyPr/>
          <a:lstStyle/>
          <a:p>
            <a:fld id="{BEECCBC3-4E6E-48AF-82F6-D4FD3F90AB47}" type="slidenum">
              <a:rPr lang="en-US" smtClean="0"/>
              <a:t>‹#›</a:t>
            </a:fld>
            <a:endParaRPr lang="en-US"/>
          </a:p>
        </p:txBody>
      </p:sp>
    </p:spTree>
    <p:extLst>
      <p:ext uri="{BB962C8B-B14F-4D97-AF65-F5344CB8AC3E}">
        <p14:creationId xmlns:p14="http://schemas.microsoft.com/office/powerpoint/2010/main" val="1576812923"/>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a:t>IT2090</a:t>
            </a:r>
          </a:p>
        </p:txBody>
      </p:sp>
      <p:sp>
        <p:nvSpPr>
          <p:cNvPr id="5" name="Footer Placeholder 4"/>
          <p:cNvSpPr>
            <a:spLocks noGrp="1"/>
          </p:cNvSpPr>
          <p:nvPr>
            <p:ph type="ftr" sz="quarter" idx="11"/>
          </p:nvPr>
        </p:nvSpPr>
        <p:spPr/>
        <p:txBody>
          <a:bodyPr/>
          <a:lstStyle/>
          <a:p>
            <a:r>
              <a:rPr lang="en-US"/>
              <a:t>Lecture 7 - Team Diversity</a:t>
            </a:r>
          </a:p>
        </p:txBody>
      </p:sp>
      <p:sp>
        <p:nvSpPr>
          <p:cNvPr id="6" name="Slide Number Placeholder 5"/>
          <p:cNvSpPr>
            <a:spLocks noGrp="1"/>
          </p:cNvSpPr>
          <p:nvPr>
            <p:ph type="sldNum" sz="quarter" idx="12"/>
          </p:nvPr>
        </p:nvSpPr>
        <p:spPr/>
        <p:txBody>
          <a:bodyPr/>
          <a:lstStyle/>
          <a:p>
            <a:fld id="{BEECCBC3-4E6E-48AF-82F6-D4FD3F90AB47}" type="slidenum">
              <a:rPr lang="en-US" smtClean="0"/>
              <a:t>‹#›</a:t>
            </a:fld>
            <a:endParaRPr lang="en-US"/>
          </a:p>
        </p:txBody>
      </p:sp>
    </p:spTree>
    <p:extLst>
      <p:ext uri="{BB962C8B-B14F-4D97-AF65-F5344CB8AC3E}">
        <p14:creationId xmlns:p14="http://schemas.microsoft.com/office/powerpoint/2010/main" val="543457677"/>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a:t>IT2090</a:t>
            </a:r>
          </a:p>
        </p:txBody>
      </p:sp>
      <p:sp>
        <p:nvSpPr>
          <p:cNvPr id="5" name="Footer Placeholder 4"/>
          <p:cNvSpPr>
            <a:spLocks noGrp="1"/>
          </p:cNvSpPr>
          <p:nvPr>
            <p:ph type="ftr" sz="quarter" idx="11"/>
          </p:nvPr>
        </p:nvSpPr>
        <p:spPr/>
        <p:txBody>
          <a:bodyPr/>
          <a:lstStyle/>
          <a:p>
            <a:r>
              <a:rPr lang="en-US"/>
              <a:t>Lecture 7 - Team Diversity</a:t>
            </a:r>
          </a:p>
        </p:txBody>
      </p:sp>
      <p:sp>
        <p:nvSpPr>
          <p:cNvPr id="6" name="Slide Number Placeholder 5"/>
          <p:cNvSpPr>
            <a:spLocks noGrp="1"/>
          </p:cNvSpPr>
          <p:nvPr>
            <p:ph type="sldNum" sz="quarter" idx="12"/>
          </p:nvPr>
        </p:nvSpPr>
        <p:spPr/>
        <p:txBody>
          <a:bodyPr/>
          <a:lstStyle/>
          <a:p>
            <a:fld id="{BEECCBC3-4E6E-48AF-82F6-D4FD3F90AB47}" type="slidenum">
              <a:rPr lang="en-US" smtClean="0"/>
              <a:t>‹#›</a:t>
            </a:fld>
            <a:endParaRPr lang="en-US"/>
          </a:p>
        </p:txBody>
      </p:sp>
    </p:spTree>
    <p:extLst>
      <p:ext uri="{BB962C8B-B14F-4D97-AF65-F5344CB8AC3E}">
        <p14:creationId xmlns:p14="http://schemas.microsoft.com/office/powerpoint/2010/main" val="14631587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accent1"/>
        </a:solidFill>
        <a:effectLst/>
      </p:bgPr>
    </p:bg>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5AA14AE4-11F2-4FDA-9E81-B2567D6A6474}"/>
              </a:ext>
            </a:extLst>
          </p:cNvPr>
          <p:cNvSpPr>
            <a:spLocks noGrp="1"/>
          </p:cNvSpPr>
          <p:nvPr>
            <p:ph type="pic" sz="quarter" idx="14"/>
          </p:nvPr>
        </p:nvSpPr>
        <p:spPr>
          <a:xfrm>
            <a:off x="1524" y="0"/>
            <a:ext cx="6181344" cy="6858000"/>
          </a:xfrm>
          <a:custGeom>
            <a:avLst/>
            <a:gdLst>
              <a:gd name="connsiteX0" fmla="*/ 961757 w 6181344"/>
              <a:gd name="connsiteY0" fmla="*/ 4070850 h 6858000"/>
              <a:gd name="connsiteX1" fmla="*/ 961757 w 6181344"/>
              <a:gd name="connsiteY1" fmla="*/ 5076690 h 6858000"/>
              <a:gd name="connsiteX2" fmla="*/ 6094475 w 6181344"/>
              <a:gd name="connsiteY2" fmla="*/ 5076690 h 6858000"/>
              <a:gd name="connsiteX3" fmla="*/ 6094475 w 6181344"/>
              <a:gd name="connsiteY3" fmla="*/ 4070850 h 6858000"/>
              <a:gd name="connsiteX4" fmla="*/ 0 w 6181344"/>
              <a:gd name="connsiteY4" fmla="*/ 0 h 6858000"/>
              <a:gd name="connsiteX5" fmla="*/ 6181344 w 6181344"/>
              <a:gd name="connsiteY5" fmla="*/ 0 h 6858000"/>
              <a:gd name="connsiteX6" fmla="*/ 6181344 w 6181344"/>
              <a:gd name="connsiteY6" fmla="*/ 6858000 h 6858000"/>
              <a:gd name="connsiteX7" fmla="*/ 0 w 6181344"/>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81344" h="6858000">
                <a:moveTo>
                  <a:pt x="961757" y="4070850"/>
                </a:moveTo>
                <a:lnTo>
                  <a:pt x="961757" y="5076690"/>
                </a:lnTo>
                <a:lnTo>
                  <a:pt x="6094475" y="5076690"/>
                </a:lnTo>
                <a:lnTo>
                  <a:pt x="6094475" y="4070850"/>
                </a:lnTo>
                <a:close/>
                <a:moveTo>
                  <a:pt x="0" y="0"/>
                </a:moveTo>
                <a:lnTo>
                  <a:pt x="6181344" y="0"/>
                </a:lnTo>
                <a:lnTo>
                  <a:pt x="6181344" y="6858000"/>
                </a:lnTo>
                <a:lnTo>
                  <a:pt x="0" y="6858000"/>
                </a:lnTo>
                <a:close/>
              </a:path>
            </a:pathLst>
          </a:custGeom>
          <a:solidFill>
            <a:schemeClr val="bg1"/>
          </a:solidFill>
        </p:spPr>
        <p:txBody>
          <a:bodyPr wrap="square">
            <a:noAutofit/>
          </a:bodyPr>
          <a:lstStyle/>
          <a:p>
            <a:r>
              <a:rPr lang="en-US"/>
              <a:t>Click icon to add picture</a:t>
            </a:r>
            <a:endParaRPr lang="en-US" dirty="0"/>
          </a:p>
        </p:txBody>
      </p:sp>
      <p:sp>
        <p:nvSpPr>
          <p:cNvPr id="13" name="Rectangle 12">
            <a:extLst>
              <a:ext uri="{FF2B5EF4-FFF2-40B4-BE49-F238E27FC236}">
                <a16:creationId xmlns:a16="http://schemas.microsoft.com/office/drawing/2014/main" id="{893EBD09-1706-473B-B779-2BE1D717216B}"/>
              </a:ext>
            </a:extLst>
          </p:cNvPr>
          <p:cNvSpPr/>
          <p:nvPr userDrawn="1"/>
        </p:nvSpPr>
        <p:spPr>
          <a:xfrm>
            <a:off x="963281" y="4070850"/>
            <a:ext cx="5132718" cy="1005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DE3D039-0A18-4031-8A63-D83666B066F6}"/>
              </a:ext>
            </a:extLst>
          </p:cNvPr>
          <p:cNvSpPr>
            <a:spLocks noGrp="1"/>
          </p:cNvSpPr>
          <p:nvPr>
            <p:ph type="title"/>
          </p:nvPr>
        </p:nvSpPr>
        <p:spPr>
          <a:xfrm>
            <a:off x="1252728" y="4151376"/>
            <a:ext cx="4443664" cy="914400"/>
          </a:xfrm>
        </p:spPr>
        <p:txBody>
          <a:bodyPr anchor="ctr" anchorCtr="0">
            <a:normAutofit/>
          </a:bodyPr>
          <a:lstStyle>
            <a:lvl1pPr algn="ctr">
              <a:defRPr sz="3600"/>
            </a:lvl1pPr>
          </a:lstStyle>
          <a:p>
            <a:r>
              <a:rPr lang="en-US"/>
              <a:t>Click to edit Master title style</a:t>
            </a:r>
            <a:endParaRPr lang="en-US" dirty="0"/>
          </a:p>
        </p:txBody>
      </p:sp>
      <p:sp>
        <p:nvSpPr>
          <p:cNvPr id="9" name="Picture Placeholder 8">
            <a:extLst>
              <a:ext uri="{FF2B5EF4-FFF2-40B4-BE49-F238E27FC236}">
                <a16:creationId xmlns:a16="http://schemas.microsoft.com/office/drawing/2014/main" id="{5F381AAE-62C0-4761-90A8-43C8E0B3D2A9}"/>
              </a:ext>
            </a:extLst>
          </p:cNvPr>
          <p:cNvSpPr>
            <a:spLocks noGrp="1"/>
          </p:cNvSpPr>
          <p:nvPr>
            <p:ph type="pic" sz="quarter" idx="15"/>
          </p:nvPr>
        </p:nvSpPr>
        <p:spPr>
          <a:xfrm>
            <a:off x="3048000" y="777240"/>
            <a:ext cx="8229600" cy="5303520"/>
          </a:xfrm>
          <a:custGeom>
            <a:avLst/>
            <a:gdLst>
              <a:gd name="connsiteX0" fmla="*/ 0 w 8229600"/>
              <a:gd name="connsiteY0" fmla="*/ 0 h 5303520"/>
              <a:gd name="connsiteX1" fmla="*/ 8229600 w 8229600"/>
              <a:gd name="connsiteY1" fmla="*/ 0 h 5303520"/>
              <a:gd name="connsiteX2" fmla="*/ 8229600 w 8229600"/>
              <a:gd name="connsiteY2" fmla="*/ 5303520 h 5303520"/>
              <a:gd name="connsiteX3" fmla="*/ 0 w 8229600"/>
              <a:gd name="connsiteY3" fmla="*/ 5303520 h 5303520"/>
              <a:gd name="connsiteX4" fmla="*/ 0 w 8229600"/>
              <a:gd name="connsiteY4" fmla="*/ 4299450 h 5303520"/>
              <a:gd name="connsiteX5" fmla="*/ 3047999 w 8229600"/>
              <a:gd name="connsiteY5" fmla="*/ 4299450 h 5303520"/>
              <a:gd name="connsiteX6" fmla="*/ 3047999 w 8229600"/>
              <a:gd name="connsiteY6" fmla="*/ 3293610 h 5303520"/>
              <a:gd name="connsiteX7" fmla="*/ 0 w 8229600"/>
              <a:gd name="connsiteY7" fmla="*/ 3293610 h 5303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29600" h="5303520">
                <a:moveTo>
                  <a:pt x="0" y="0"/>
                </a:moveTo>
                <a:lnTo>
                  <a:pt x="8229600" y="0"/>
                </a:lnTo>
                <a:lnTo>
                  <a:pt x="8229600" y="5303520"/>
                </a:lnTo>
                <a:lnTo>
                  <a:pt x="0" y="5303520"/>
                </a:lnTo>
                <a:lnTo>
                  <a:pt x="0" y="4299450"/>
                </a:lnTo>
                <a:lnTo>
                  <a:pt x="3047999" y="4299450"/>
                </a:lnTo>
                <a:lnTo>
                  <a:pt x="3047999" y="3293610"/>
                </a:lnTo>
                <a:lnTo>
                  <a:pt x="0" y="3293610"/>
                </a:lnTo>
                <a:close/>
              </a:path>
            </a:pathLst>
          </a:custGeom>
          <a:solidFill>
            <a:schemeClr val="accent4"/>
          </a:solidFill>
        </p:spPr>
        <p:txBody>
          <a:bodyPr wrap="square">
            <a:noAutofit/>
          </a:bodyPr>
          <a:lstStyle/>
          <a:p>
            <a:r>
              <a:rPr lang="en-US"/>
              <a:t>Click icon to add picture</a:t>
            </a:r>
            <a:endParaRPr lang="en-US" dirty="0"/>
          </a:p>
        </p:txBody>
      </p:sp>
      <p:sp>
        <p:nvSpPr>
          <p:cNvPr id="4" name="Date Placeholder 3">
            <a:extLst>
              <a:ext uri="{FF2B5EF4-FFF2-40B4-BE49-F238E27FC236}">
                <a16:creationId xmlns:a16="http://schemas.microsoft.com/office/drawing/2014/main" id="{68EB05F6-A3ED-45AB-B103-D5E34BFD605F}"/>
              </a:ext>
            </a:extLst>
          </p:cNvPr>
          <p:cNvSpPr>
            <a:spLocks noGrp="1"/>
          </p:cNvSpPr>
          <p:nvPr>
            <p:ph type="dt" sz="half" idx="10"/>
          </p:nvPr>
        </p:nvSpPr>
        <p:spPr/>
        <p:txBody>
          <a:bodyPr/>
          <a:lstStyle>
            <a:lvl1pPr>
              <a:defRPr>
                <a:solidFill>
                  <a:schemeClr val="bg1">
                    <a:lumMod val="75000"/>
                  </a:schemeClr>
                </a:solidFill>
              </a:defRPr>
            </a:lvl1pPr>
          </a:lstStyle>
          <a:p>
            <a:r>
              <a:rPr lang="en-US"/>
              <a:t>IT2090</a:t>
            </a:r>
            <a:endParaRPr lang="en-US" dirty="0"/>
          </a:p>
        </p:txBody>
      </p:sp>
      <p:sp>
        <p:nvSpPr>
          <p:cNvPr id="5" name="Footer Placeholder 4">
            <a:extLst>
              <a:ext uri="{FF2B5EF4-FFF2-40B4-BE49-F238E27FC236}">
                <a16:creationId xmlns:a16="http://schemas.microsoft.com/office/drawing/2014/main" id="{2F029C1C-740D-4213-96FE-1FAA3072FF83}"/>
              </a:ext>
            </a:extLst>
          </p:cNvPr>
          <p:cNvSpPr>
            <a:spLocks noGrp="1"/>
          </p:cNvSpPr>
          <p:nvPr>
            <p:ph type="ftr" sz="quarter" idx="11"/>
          </p:nvPr>
        </p:nvSpPr>
        <p:spPr/>
        <p:txBody>
          <a:bodyPr/>
          <a:lstStyle>
            <a:lvl1pPr>
              <a:defRPr>
                <a:solidFill>
                  <a:schemeClr val="tx1">
                    <a:lumMod val="75000"/>
                    <a:lumOff val="25000"/>
                  </a:schemeClr>
                </a:solidFill>
              </a:defRPr>
            </a:lvl1pPr>
          </a:lstStyle>
          <a:p>
            <a:r>
              <a:rPr lang="en-US"/>
              <a:t>Lecture 7 - Team Diversity</a:t>
            </a:r>
            <a:endParaRPr lang="en-US" dirty="0"/>
          </a:p>
        </p:txBody>
      </p:sp>
      <p:sp>
        <p:nvSpPr>
          <p:cNvPr id="6" name="Slide Number Placeholder 5">
            <a:extLst>
              <a:ext uri="{FF2B5EF4-FFF2-40B4-BE49-F238E27FC236}">
                <a16:creationId xmlns:a16="http://schemas.microsoft.com/office/drawing/2014/main" id="{F54E8801-7449-48B4-8D64-BCE20D0831C9}"/>
              </a:ext>
            </a:extLst>
          </p:cNvPr>
          <p:cNvSpPr>
            <a:spLocks noGrp="1"/>
          </p:cNvSpPr>
          <p:nvPr>
            <p:ph type="sldNum" sz="quarter" idx="12"/>
          </p:nvPr>
        </p:nvSpPr>
        <p:spPr/>
        <p:txBody>
          <a:bodyPr/>
          <a:lstStyle>
            <a:lvl1pPr>
              <a:defRPr>
                <a:solidFill>
                  <a:schemeClr val="tx1">
                    <a:lumMod val="75000"/>
                    <a:lumOff val="2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324321557"/>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usiness concept">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C62EDD7B-9CFE-429C-B002-CB0D9B31ECDE}"/>
              </a:ext>
            </a:extLst>
          </p:cNvPr>
          <p:cNvSpPr>
            <a:spLocks noGrp="1"/>
          </p:cNvSpPr>
          <p:nvPr>
            <p:ph type="pic" sz="quarter" idx="14"/>
          </p:nvPr>
        </p:nvSpPr>
        <p:spPr>
          <a:xfrm>
            <a:off x="1524" y="0"/>
            <a:ext cx="12188952" cy="6858000"/>
          </a:xfrm>
          <a:solidFill>
            <a:schemeClr val="bg1"/>
          </a:solidFill>
        </p:spPr>
        <p:txBody>
          <a:bodyPr/>
          <a:lstStyle/>
          <a:p>
            <a:r>
              <a:rPr lang="en-US"/>
              <a:t>Click icon to add picture</a:t>
            </a:r>
            <a:endParaRPr lang="en-US" dirty="0"/>
          </a:p>
        </p:txBody>
      </p:sp>
      <p:sp>
        <p:nvSpPr>
          <p:cNvPr id="8" name="Rectangle 7">
            <a:extLst>
              <a:ext uri="{FF2B5EF4-FFF2-40B4-BE49-F238E27FC236}">
                <a16:creationId xmlns:a16="http://schemas.microsoft.com/office/drawing/2014/main" id="{B0F3BCA8-7FE0-4921-AE34-6F98AC0AC858}"/>
              </a:ext>
            </a:extLst>
          </p:cNvPr>
          <p:cNvSpPr/>
          <p:nvPr userDrawn="1"/>
        </p:nvSpPr>
        <p:spPr>
          <a:xfrm>
            <a:off x="6096000" y="1143000"/>
            <a:ext cx="5486400" cy="4572000"/>
          </a:xfrm>
          <a:prstGeom prst="rect">
            <a:avLst/>
          </a:prstGeom>
          <a:solidFill>
            <a:schemeClr val="bg1">
              <a:alpha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365760" rtlCol="0" anchor="ctr"/>
          <a:lstStyle/>
          <a:p>
            <a:pPr algn="ctr"/>
            <a:endParaRPr lang="en-US" sz="3600"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6096000" y="1143000"/>
            <a:ext cx="5486400" cy="4572000"/>
          </a:xfrm>
          <a:solidFill>
            <a:schemeClr val="bg1">
              <a:alpha val="90000"/>
            </a:schemeClr>
          </a:solidFill>
        </p:spPr>
        <p:txBody>
          <a:bodyPr lIns="612648" tIns="822960" rIns="457200" anchor="t">
            <a:noAutofit/>
          </a:bodyPr>
          <a:lstStyle>
            <a:lvl1pPr>
              <a:defRPr sz="36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6629400" y="2996693"/>
            <a:ext cx="4416552" cy="2216986"/>
          </a:xfrm>
        </p:spPr>
        <p:txBody>
          <a:bodyPr>
            <a:normAutofit/>
          </a:bodyPr>
          <a:lstStyle>
            <a:lvl1pPr marL="0" indent="0">
              <a:lnSpc>
                <a:spcPts val="20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bg1"/>
                </a:solidFill>
              </a:defRPr>
            </a:lvl1pPr>
          </a:lstStyle>
          <a:p>
            <a:r>
              <a:rPr lang="en-US"/>
              <a:t>IT2090</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lvl1pPr>
              <a:defRPr>
                <a:solidFill>
                  <a:schemeClr val="bg1"/>
                </a:solidFill>
              </a:defRPr>
            </a:lvl1pPr>
          </a:lstStyle>
          <a:p>
            <a:r>
              <a:rPr lang="en-US"/>
              <a:t>Lecture 7 - Team Diversity</a:t>
            </a:r>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4051803269"/>
      </p:ext>
    </p:extLst>
  </p:cSld>
  <p:clrMapOvr>
    <a:masterClrMapping/>
  </p:clrMapOvr>
  <p:extLst>
    <p:ext uri="{DCECCB84-F9BA-43D5-87BE-67443E8EF086}">
      <p15:sldGuideLst xmlns:p15="http://schemas.microsoft.com/office/powerpoint/2012/main">
        <p15:guide id="1" pos="4224">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normAutofit/>
          </a:bodyPr>
          <a:lstStyle>
            <a:lvl1pPr>
              <a:defRPr sz="3600">
                <a:solidFill>
                  <a:schemeClr val="tx1"/>
                </a:solidFill>
              </a:defRPr>
            </a:lvl1pPr>
          </a:lstStyle>
          <a:p>
            <a:r>
              <a:rPr lang="en-US"/>
              <a:t>Click to edit Master title style</a:t>
            </a:r>
            <a:endParaRPr lang="en-ZA" dirty="0"/>
          </a:p>
        </p:txBody>
      </p:sp>
      <p:sp>
        <p:nvSpPr>
          <p:cNvPr id="64" name="Text Placeholder 3">
            <a:extLst>
              <a:ext uri="{FF2B5EF4-FFF2-40B4-BE49-F238E27FC236}">
                <a16:creationId xmlns:a16="http://schemas.microsoft.com/office/drawing/2014/main" id="{7CFD315B-9E75-4209-B7A2-80B8449A4E2F}"/>
              </a:ext>
            </a:extLst>
          </p:cNvPr>
          <p:cNvSpPr>
            <a:spLocks noGrp="1"/>
          </p:cNvSpPr>
          <p:nvPr>
            <p:ph type="body" sz="quarter" idx="59" hasCustomPrompt="1"/>
          </p:nvPr>
        </p:nvSpPr>
        <p:spPr>
          <a:xfrm>
            <a:off x="2148840" y="1993392"/>
            <a:ext cx="1828800" cy="696885"/>
          </a:xfrm>
          <a:noFill/>
          <a:ln w="12700">
            <a:solidFill>
              <a:schemeClr val="accent3"/>
            </a:solidFill>
          </a:ln>
        </p:spPr>
        <p:txBody>
          <a:bodyPr tIns="36000" anchor="ctr" anchorCtr="1">
            <a:normAutofit/>
          </a:bodyPr>
          <a:lstStyle>
            <a:lvl1pPr marL="0" indent="0" algn="ctr">
              <a:lnSpc>
                <a:spcPct val="100000"/>
              </a:lnSpc>
              <a:buNone/>
              <a:defRPr sz="1200">
                <a:solidFill>
                  <a:schemeClr val="tx1">
                    <a:lumMod val="75000"/>
                    <a:lumOff val="25000"/>
                  </a:schemeClr>
                </a:solidFill>
                <a:latin typeface="+mj-lt"/>
              </a:defRPr>
            </a:lvl1pPr>
          </a:lstStyle>
          <a:p>
            <a:pPr lvl="0"/>
            <a:r>
              <a:rPr lang="en-US" dirty="0"/>
              <a:t>Item Title</a:t>
            </a:r>
            <a:endParaRPr lang="en-ZA" dirty="0"/>
          </a:p>
        </p:txBody>
      </p:sp>
      <p:sp>
        <p:nvSpPr>
          <p:cNvPr id="38" name="Text Placeholder 10">
            <a:extLst>
              <a:ext uri="{FF2B5EF4-FFF2-40B4-BE49-F238E27FC236}">
                <a16:creationId xmlns:a16="http://schemas.microsoft.com/office/drawing/2014/main" id="{0FE649C6-E102-4D6E-ABCC-F2992D28195D}"/>
              </a:ext>
            </a:extLst>
          </p:cNvPr>
          <p:cNvSpPr>
            <a:spLocks noGrp="1"/>
          </p:cNvSpPr>
          <p:nvPr>
            <p:ph type="body" sz="quarter" idx="33" hasCustomPrompt="1"/>
          </p:nvPr>
        </p:nvSpPr>
        <p:spPr>
          <a:xfrm>
            <a:off x="914399" y="3255264"/>
            <a:ext cx="731520" cy="457200"/>
          </a:xfrm>
        </p:spPr>
        <p:txBody>
          <a:bodyPr anchor="ctr"/>
          <a:lstStyle>
            <a:lvl1pPr marL="0" indent="0" algn="ctr">
              <a:buNone/>
              <a:defRPr sz="1400" b="1">
                <a:solidFill>
                  <a:schemeClr val="tx1">
                    <a:lumMod val="65000"/>
                    <a:lumOff val="35000"/>
                  </a:schemeClr>
                </a:solidFill>
                <a:latin typeface="+mj-lt"/>
              </a:defRPr>
            </a:lvl1pPr>
          </a:lstStyle>
          <a:p>
            <a:pPr lvl="0"/>
            <a:r>
              <a:rPr lang="en-US" dirty="0"/>
              <a:t>Year</a:t>
            </a:r>
            <a:endParaRPr lang="en-ZA" dirty="0"/>
          </a:p>
        </p:txBody>
      </p:sp>
      <p:sp>
        <p:nvSpPr>
          <p:cNvPr id="39" name="Text Placeholder 10">
            <a:extLst>
              <a:ext uri="{FF2B5EF4-FFF2-40B4-BE49-F238E27FC236}">
                <a16:creationId xmlns:a16="http://schemas.microsoft.com/office/drawing/2014/main" id="{BE213787-ACF7-458D-9A73-3F194978B6DD}"/>
              </a:ext>
            </a:extLst>
          </p:cNvPr>
          <p:cNvSpPr>
            <a:spLocks noGrp="1"/>
          </p:cNvSpPr>
          <p:nvPr>
            <p:ph type="body" sz="quarter" idx="34" hasCustomPrompt="1"/>
          </p:nvPr>
        </p:nvSpPr>
        <p:spPr>
          <a:xfrm>
            <a:off x="196596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0" name="Text Placeholder 10">
            <a:extLst>
              <a:ext uri="{FF2B5EF4-FFF2-40B4-BE49-F238E27FC236}">
                <a16:creationId xmlns:a16="http://schemas.microsoft.com/office/drawing/2014/main" id="{6154F8E5-E3E5-4C0F-AE2F-2170C25EDC56}"/>
              </a:ext>
            </a:extLst>
          </p:cNvPr>
          <p:cNvSpPr>
            <a:spLocks noGrp="1"/>
          </p:cNvSpPr>
          <p:nvPr>
            <p:ph type="body" sz="quarter" idx="35" hasCustomPrompt="1"/>
          </p:nvPr>
        </p:nvSpPr>
        <p:spPr>
          <a:xfrm>
            <a:off x="2752344"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1" name="Text Placeholder 10">
            <a:extLst>
              <a:ext uri="{FF2B5EF4-FFF2-40B4-BE49-F238E27FC236}">
                <a16:creationId xmlns:a16="http://schemas.microsoft.com/office/drawing/2014/main" id="{B1453360-81EF-4EB1-B249-712DA6E62C83}"/>
              </a:ext>
            </a:extLst>
          </p:cNvPr>
          <p:cNvSpPr>
            <a:spLocks noGrp="1"/>
          </p:cNvSpPr>
          <p:nvPr>
            <p:ph type="body" sz="quarter" idx="36" hasCustomPrompt="1"/>
          </p:nvPr>
        </p:nvSpPr>
        <p:spPr>
          <a:xfrm>
            <a:off x="354180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2" name="Text Placeholder 10">
            <a:extLst>
              <a:ext uri="{FF2B5EF4-FFF2-40B4-BE49-F238E27FC236}">
                <a16:creationId xmlns:a16="http://schemas.microsoft.com/office/drawing/2014/main" id="{9FBB54B5-A522-4A23-BBF7-AD1A18EDFD19}"/>
              </a:ext>
            </a:extLst>
          </p:cNvPr>
          <p:cNvSpPr>
            <a:spLocks noGrp="1"/>
          </p:cNvSpPr>
          <p:nvPr>
            <p:ph type="body" sz="quarter" idx="37" hasCustomPrompt="1"/>
          </p:nvPr>
        </p:nvSpPr>
        <p:spPr>
          <a:xfrm>
            <a:off x="432972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4" name="Text Placeholder 10">
            <a:extLst>
              <a:ext uri="{FF2B5EF4-FFF2-40B4-BE49-F238E27FC236}">
                <a16:creationId xmlns:a16="http://schemas.microsoft.com/office/drawing/2014/main" id="{867C3CE9-8463-4382-AE21-F6BF3518D01D}"/>
              </a:ext>
            </a:extLst>
          </p:cNvPr>
          <p:cNvSpPr>
            <a:spLocks noGrp="1"/>
          </p:cNvSpPr>
          <p:nvPr>
            <p:ph type="body" sz="quarter" idx="39" hasCustomPrompt="1"/>
          </p:nvPr>
        </p:nvSpPr>
        <p:spPr>
          <a:xfrm>
            <a:off x="511764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5" name="Text Placeholder 10">
            <a:extLst>
              <a:ext uri="{FF2B5EF4-FFF2-40B4-BE49-F238E27FC236}">
                <a16:creationId xmlns:a16="http://schemas.microsoft.com/office/drawing/2014/main" id="{FDB7C866-DDCF-4E42-8CC8-A211234AFBAB}"/>
              </a:ext>
            </a:extLst>
          </p:cNvPr>
          <p:cNvSpPr>
            <a:spLocks noGrp="1"/>
          </p:cNvSpPr>
          <p:nvPr>
            <p:ph type="body" sz="quarter" idx="40" hasCustomPrompt="1"/>
          </p:nvPr>
        </p:nvSpPr>
        <p:spPr>
          <a:xfrm>
            <a:off x="590556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6" name="Text Placeholder 10">
            <a:extLst>
              <a:ext uri="{FF2B5EF4-FFF2-40B4-BE49-F238E27FC236}">
                <a16:creationId xmlns:a16="http://schemas.microsoft.com/office/drawing/2014/main" id="{C4F4671C-F421-46D3-B43B-46B3F0DF596A}"/>
              </a:ext>
            </a:extLst>
          </p:cNvPr>
          <p:cNvSpPr>
            <a:spLocks noGrp="1"/>
          </p:cNvSpPr>
          <p:nvPr>
            <p:ph type="body" sz="quarter" idx="41" hasCustomPrompt="1"/>
          </p:nvPr>
        </p:nvSpPr>
        <p:spPr>
          <a:xfrm>
            <a:off x="669348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8" name="Text Placeholder 10">
            <a:extLst>
              <a:ext uri="{FF2B5EF4-FFF2-40B4-BE49-F238E27FC236}">
                <a16:creationId xmlns:a16="http://schemas.microsoft.com/office/drawing/2014/main" id="{0E7055C4-CE9C-411A-A475-92AB82FE1E75}"/>
              </a:ext>
            </a:extLst>
          </p:cNvPr>
          <p:cNvSpPr>
            <a:spLocks noGrp="1"/>
          </p:cNvSpPr>
          <p:nvPr>
            <p:ph type="body" sz="quarter" idx="43" hasCustomPrompt="1"/>
          </p:nvPr>
        </p:nvSpPr>
        <p:spPr>
          <a:xfrm>
            <a:off x="748140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9" name="Text Placeholder 10">
            <a:extLst>
              <a:ext uri="{FF2B5EF4-FFF2-40B4-BE49-F238E27FC236}">
                <a16:creationId xmlns:a16="http://schemas.microsoft.com/office/drawing/2014/main" id="{5B7AA0C1-6D4F-4D6B-9E27-6ECEE6F49E6E}"/>
              </a:ext>
            </a:extLst>
          </p:cNvPr>
          <p:cNvSpPr>
            <a:spLocks noGrp="1"/>
          </p:cNvSpPr>
          <p:nvPr>
            <p:ph type="body" sz="quarter" idx="44" hasCustomPrompt="1"/>
          </p:nvPr>
        </p:nvSpPr>
        <p:spPr>
          <a:xfrm>
            <a:off x="826932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7" name="Text Placeholder 10">
            <a:extLst>
              <a:ext uri="{FF2B5EF4-FFF2-40B4-BE49-F238E27FC236}">
                <a16:creationId xmlns:a16="http://schemas.microsoft.com/office/drawing/2014/main" id="{6D392CE7-6DB5-412C-939E-200FAC216434}"/>
              </a:ext>
            </a:extLst>
          </p:cNvPr>
          <p:cNvSpPr>
            <a:spLocks noGrp="1"/>
          </p:cNvSpPr>
          <p:nvPr>
            <p:ph type="body" sz="quarter" idx="42" hasCustomPrompt="1"/>
          </p:nvPr>
        </p:nvSpPr>
        <p:spPr>
          <a:xfrm>
            <a:off x="905724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0" name="Text Placeholder 10">
            <a:extLst>
              <a:ext uri="{FF2B5EF4-FFF2-40B4-BE49-F238E27FC236}">
                <a16:creationId xmlns:a16="http://schemas.microsoft.com/office/drawing/2014/main" id="{A5EC4B0C-5DD6-4EEB-AF30-E36D4F9E5EC0}"/>
              </a:ext>
            </a:extLst>
          </p:cNvPr>
          <p:cNvSpPr>
            <a:spLocks noGrp="1"/>
          </p:cNvSpPr>
          <p:nvPr>
            <p:ph type="body" sz="quarter" idx="45" hasCustomPrompt="1"/>
          </p:nvPr>
        </p:nvSpPr>
        <p:spPr>
          <a:xfrm>
            <a:off x="984516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1" name="Text Placeholder 10">
            <a:extLst>
              <a:ext uri="{FF2B5EF4-FFF2-40B4-BE49-F238E27FC236}">
                <a16:creationId xmlns:a16="http://schemas.microsoft.com/office/drawing/2014/main" id="{2521C66C-8612-487A-AB8B-18249AB8BF27}"/>
              </a:ext>
            </a:extLst>
          </p:cNvPr>
          <p:cNvSpPr>
            <a:spLocks noGrp="1"/>
          </p:cNvSpPr>
          <p:nvPr>
            <p:ph type="body" sz="quarter" idx="46" hasCustomPrompt="1"/>
          </p:nvPr>
        </p:nvSpPr>
        <p:spPr>
          <a:xfrm>
            <a:off x="10633085"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3" name="Text Placeholder 10">
            <a:extLst>
              <a:ext uri="{FF2B5EF4-FFF2-40B4-BE49-F238E27FC236}">
                <a16:creationId xmlns:a16="http://schemas.microsoft.com/office/drawing/2014/main" id="{824436FA-ECBE-4BB1-9126-66F330E7F0AE}"/>
              </a:ext>
            </a:extLst>
          </p:cNvPr>
          <p:cNvSpPr>
            <a:spLocks noGrp="1"/>
          </p:cNvSpPr>
          <p:nvPr>
            <p:ph type="body" sz="quarter" idx="38" hasCustomPrompt="1"/>
          </p:nvPr>
        </p:nvSpPr>
        <p:spPr>
          <a:xfrm>
            <a:off x="914400" y="4114800"/>
            <a:ext cx="731520" cy="457200"/>
          </a:xfrm>
        </p:spPr>
        <p:txBody>
          <a:bodyPr anchor="ctr"/>
          <a:lstStyle>
            <a:lvl1pPr marL="0" indent="0" algn="ctr">
              <a:buNone/>
              <a:defRPr sz="1400" b="1">
                <a:solidFill>
                  <a:schemeClr val="tx1">
                    <a:lumMod val="65000"/>
                    <a:lumOff val="35000"/>
                  </a:schemeClr>
                </a:solidFill>
                <a:latin typeface="+mj-lt"/>
              </a:defRPr>
            </a:lvl1pPr>
          </a:lstStyle>
          <a:p>
            <a:pPr lvl="0"/>
            <a:r>
              <a:rPr lang="en-US" dirty="0"/>
              <a:t>Year</a:t>
            </a:r>
            <a:endParaRPr lang="en-ZA" dirty="0"/>
          </a:p>
        </p:txBody>
      </p:sp>
      <p:sp>
        <p:nvSpPr>
          <p:cNvPr id="52" name="Text Placeholder 10">
            <a:extLst>
              <a:ext uri="{FF2B5EF4-FFF2-40B4-BE49-F238E27FC236}">
                <a16:creationId xmlns:a16="http://schemas.microsoft.com/office/drawing/2014/main" id="{0622C4FE-C10F-4B57-B40B-0FA21F330517}"/>
              </a:ext>
            </a:extLst>
          </p:cNvPr>
          <p:cNvSpPr>
            <a:spLocks noGrp="1"/>
          </p:cNvSpPr>
          <p:nvPr>
            <p:ph type="body" sz="quarter" idx="47" hasCustomPrompt="1"/>
          </p:nvPr>
        </p:nvSpPr>
        <p:spPr>
          <a:xfrm>
            <a:off x="1969915"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3" name="Text Placeholder 10">
            <a:extLst>
              <a:ext uri="{FF2B5EF4-FFF2-40B4-BE49-F238E27FC236}">
                <a16:creationId xmlns:a16="http://schemas.microsoft.com/office/drawing/2014/main" id="{0E5C83ED-676D-4C6E-84B3-CF127AC54442}"/>
              </a:ext>
            </a:extLst>
          </p:cNvPr>
          <p:cNvSpPr>
            <a:spLocks noGrp="1"/>
          </p:cNvSpPr>
          <p:nvPr>
            <p:ph type="body" sz="quarter" idx="48" hasCustomPrompt="1"/>
          </p:nvPr>
        </p:nvSpPr>
        <p:spPr>
          <a:xfrm>
            <a:off x="2752344"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4" name="Text Placeholder 10">
            <a:extLst>
              <a:ext uri="{FF2B5EF4-FFF2-40B4-BE49-F238E27FC236}">
                <a16:creationId xmlns:a16="http://schemas.microsoft.com/office/drawing/2014/main" id="{678DF814-ABAE-422D-8055-BD8FF43DDF54}"/>
              </a:ext>
            </a:extLst>
          </p:cNvPr>
          <p:cNvSpPr>
            <a:spLocks noGrp="1"/>
          </p:cNvSpPr>
          <p:nvPr>
            <p:ph type="body" sz="quarter" idx="49" hasCustomPrompt="1"/>
          </p:nvPr>
        </p:nvSpPr>
        <p:spPr>
          <a:xfrm>
            <a:off x="3545289"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5" name="Text Placeholder 10">
            <a:extLst>
              <a:ext uri="{FF2B5EF4-FFF2-40B4-BE49-F238E27FC236}">
                <a16:creationId xmlns:a16="http://schemas.microsoft.com/office/drawing/2014/main" id="{E7022C5B-31FF-4550-9CDC-2CF1AB17D556}"/>
              </a:ext>
            </a:extLst>
          </p:cNvPr>
          <p:cNvSpPr>
            <a:spLocks noGrp="1"/>
          </p:cNvSpPr>
          <p:nvPr>
            <p:ph type="body" sz="quarter" idx="50" hasCustomPrompt="1"/>
          </p:nvPr>
        </p:nvSpPr>
        <p:spPr>
          <a:xfrm>
            <a:off x="4332976"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6" name="Text Placeholder 10">
            <a:extLst>
              <a:ext uri="{FF2B5EF4-FFF2-40B4-BE49-F238E27FC236}">
                <a16:creationId xmlns:a16="http://schemas.microsoft.com/office/drawing/2014/main" id="{C54252E9-4902-4781-BE29-34163ABE7ED9}"/>
              </a:ext>
            </a:extLst>
          </p:cNvPr>
          <p:cNvSpPr>
            <a:spLocks noGrp="1"/>
          </p:cNvSpPr>
          <p:nvPr>
            <p:ph type="body" sz="quarter" idx="51" hasCustomPrompt="1"/>
          </p:nvPr>
        </p:nvSpPr>
        <p:spPr>
          <a:xfrm>
            <a:off x="5120663"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7" name="Text Placeholder 10">
            <a:extLst>
              <a:ext uri="{FF2B5EF4-FFF2-40B4-BE49-F238E27FC236}">
                <a16:creationId xmlns:a16="http://schemas.microsoft.com/office/drawing/2014/main" id="{0FD8FBC5-AD5D-464D-8360-6AA55AA2FA76}"/>
              </a:ext>
            </a:extLst>
          </p:cNvPr>
          <p:cNvSpPr>
            <a:spLocks noGrp="1"/>
          </p:cNvSpPr>
          <p:nvPr>
            <p:ph type="body" sz="quarter" idx="52" hasCustomPrompt="1"/>
          </p:nvPr>
        </p:nvSpPr>
        <p:spPr>
          <a:xfrm>
            <a:off x="5908350"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8" name="Text Placeholder 10">
            <a:extLst>
              <a:ext uri="{FF2B5EF4-FFF2-40B4-BE49-F238E27FC236}">
                <a16:creationId xmlns:a16="http://schemas.microsoft.com/office/drawing/2014/main" id="{C90BD4FA-047A-4A4F-B1E2-4FDEA49BB0A0}"/>
              </a:ext>
            </a:extLst>
          </p:cNvPr>
          <p:cNvSpPr>
            <a:spLocks noGrp="1"/>
          </p:cNvSpPr>
          <p:nvPr>
            <p:ph type="body" sz="quarter" idx="53" hasCustomPrompt="1"/>
          </p:nvPr>
        </p:nvSpPr>
        <p:spPr>
          <a:xfrm>
            <a:off x="6696037"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0" name="Text Placeholder 10">
            <a:extLst>
              <a:ext uri="{FF2B5EF4-FFF2-40B4-BE49-F238E27FC236}">
                <a16:creationId xmlns:a16="http://schemas.microsoft.com/office/drawing/2014/main" id="{5FBE1C04-A830-4310-A83C-178E44D8A72F}"/>
              </a:ext>
            </a:extLst>
          </p:cNvPr>
          <p:cNvSpPr>
            <a:spLocks noGrp="1"/>
          </p:cNvSpPr>
          <p:nvPr>
            <p:ph type="body" sz="quarter" idx="55" hasCustomPrompt="1"/>
          </p:nvPr>
        </p:nvSpPr>
        <p:spPr>
          <a:xfrm>
            <a:off x="7483724"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1" name="Text Placeholder 10">
            <a:extLst>
              <a:ext uri="{FF2B5EF4-FFF2-40B4-BE49-F238E27FC236}">
                <a16:creationId xmlns:a16="http://schemas.microsoft.com/office/drawing/2014/main" id="{EB543626-7655-454D-8E28-B2391850A39C}"/>
              </a:ext>
            </a:extLst>
          </p:cNvPr>
          <p:cNvSpPr>
            <a:spLocks noGrp="1"/>
          </p:cNvSpPr>
          <p:nvPr>
            <p:ph type="body" sz="quarter" idx="56" hasCustomPrompt="1"/>
          </p:nvPr>
        </p:nvSpPr>
        <p:spPr>
          <a:xfrm>
            <a:off x="8271411"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9" name="Text Placeholder 10">
            <a:extLst>
              <a:ext uri="{FF2B5EF4-FFF2-40B4-BE49-F238E27FC236}">
                <a16:creationId xmlns:a16="http://schemas.microsoft.com/office/drawing/2014/main" id="{5F306D8F-E1A5-492D-9145-6445614AB282}"/>
              </a:ext>
            </a:extLst>
          </p:cNvPr>
          <p:cNvSpPr>
            <a:spLocks noGrp="1"/>
          </p:cNvSpPr>
          <p:nvPr>
            <p:ph type="body" sz="quarter" idx="54" hasCustomPrompt="1"/>
          </p:nvPr>
        </p:nvSpPr>
        <p:spPr>
          <a:xfrm>
            <a:off x="9059098"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2" name="Text Placeholder 10">
            <a:extLst>
              <a:ext uri="{FF2B5EF4-FFF2-40B4-BE49-F238E27FC236}">
                <a16:creationId xmlns:a16="http://schemas.microsoft.com/office/drawing/2014/main" id="{9C109601-CAE5-44CE-ADF7-9FB216F81780}"/>
              </a:ext>
            </a:extLst>
          </p:cNvPr>
          <p:cNvSpPr>
            <a:spLocks noGrp="1"/>
          </p:cNvSpPr>
          <p:nvPr>
            <p:ph type="body" sz="quarter" idx="57" hasCustomPrompt="1"/>
          </p:nvPr>
        </p:nvSpPr>
        <p:spPr>
          <a:xfrm>
            <a:off x="9846785"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3" name="Text Placeholder 10">
            <a:extLst>
              <a:ext uri="{FF2B5EF4-FFF2-40B4-BE49-F238E27FC236}">
                <a16:creationId xmlns:a16="http://schemas.microsoft.com/office/drawing/2014/main" id="{17AE5B8B-FA0E-40E2-9841-D0F9AB83E023}"/>
              </a:ext>
            </a:extLst>
          </p:cNvPr>
          <p:cNvSpPr>
            <a:spLocks noGrp="1"/>
          </p:cNvSpPr>
          <p:nvPr>
            <p:ph type="body" sz="quarter" idx="58" hasCustomPrompt="1"/>
          </p:nvPr>
        </p:nvSpPr>
        <p:spPr>
          <a:xfrm>
            <a:off x="10634472"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33" name="Date Placeholder 3">
            <a:extLst>
              <a:ext uri="{FF2B5EF4-FFF2-40B4-BE49-F238E27FC236}">
                <a16:creationId xmlns:a16="http://schemas.microsoft.com/office/drawing/2014/main" id="{1560C8D6-BAAE-4E4C-B478-D7EEA33BC341}"/>
              </a:ext>
            </a:extLst>
          </p:cNvPr>
          <p:cNvSpPr>
            <a:spLocks noGrp="1"/>
          </p:cNvSpPr>
          <p:nvPr>
            <p:ph type="dt" sz="half" idx="10"/>
          </p:nvPr>
        </p:nvSpPr>
        <p:spPr>
          <a:xfrm>
            <a:off x="838200" y="6356350"/>
            <a:ext cx="2743200" cy="365125"/>
          </a:xfrm>
        </p:spPr>
        <p:txBody>
          <a:bodyPr/>
          <a:lstStyle/>
          <a:p>
            <a:r>
              <a:rPr lang="en-US"/>
              <a:t>IT2090</a:t>
            </a:r>
            <a:endParaRPr lang="en-US" dirty="0"/>
          </a:p>
        </p:txBody>
      </p:sp>
      <p:sp>
        <p:nvSpPr>
          <p:cNvPr id="34" name="Footer Placeholder 4">
            <a:extLst>
              <a:ext uri="{FF2B5EF4-FFF2-40B4-BE49-F238E27FC236}">
                <a16:creationId xmlns:a16="http://schemas.microsoft.com/office/drawing/2014/main" id="{2D34A825-4619-4016-B027-DA83FE075663}"/>
              </a:ext>
            </a:extLst>
          </p:cNvPr>
          <p:cNvSpPr>
            <a:spLocks noGrp="1"/>
          </p:cNvSpPr>
          <p:nvPr>
            <p:ph type="ftr" sz="quarter" idx="11"/>
          </p:nvPr>
        </p:nvSpPr>
        <p:spPr>
          <a:xfrm>
            <a:off x="4038600" y="6356350"/>
            <a:ext cx="4114800" cy="365125"/>
          </a:xfrm>
        </p:spPr>
        <p:txBody>
          <a:bodyPr/>
          <a:lstStyle/>
          <a:p>
            <a:r>
              <a:rPr lang="en-US"/>
              <a:t>Lecture 7 - Team Diversity</a:t>
            </a:r>
            <a:endParaRPr lang="en-US" dirty="0"/>
          </a:p>
        </p:txBody>
      </p:sp>
      <p:sp>
        <p:nvSpPr>
          <p:cNvPr id="35" name="Slide Number Placeholder 5">
            <a:extLst>
              <a:ext uri="{FF2B5EF4-FFF2-40B4-BE49-F238E27FC236}">
                <a16:creationId xmlns:a16="http://schemas.microsoft.com/office/drawing/2014/main" id="{A065CC06-C5B6-44D0-8071-1833580ABF30}"/>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37252938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2" Type="http://schemas.openxmlformats.org/officeDocument/2006/relationships/slideLayout" Target="../slideLayouts/slideLayout18.xml"/><Relationship Id="rId16" Type="http://schemas.openxmlformats.org/officeDocument/2006/relationships/theme" Target="../theme/theme2.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9.xml"/><Relationship Id="rId13" Type="http://schemas.openxmlformats.org/officeDocument/2006/relationships/slideLayout" Target="../slideLayouts/slideLayout44.xml"/><Relationship Id="rId18" Type="http://schemas.openxmlformats.org/officeDocument/2006/relationships/slideLayout" Target="../slideLayouts/slideLayout49.xml"/><Relationship Id="rId26" Type="http://schemas.openxmlformats.org/officeDocument/2006/relationships/theme" Target="../theme/theme3.xml"/><Relationship Id="rId3" Type="http://schemas.openxmlformats.org/officeDocument/2006/relationships/slideLayout" Target="../slideLayouts/slideLayout34.xml"/><Relationship Id="rId21" Type="http://schemas.openxmlformats.org/officeDocument/2006/relationships/slideLayout" Target="../slideLayouts/slideLayout52.xml"/><Relationship Id="rId7" Type="http://schemas.openxmlformats.org/officeDocument/2006/relationships/slideLayout" Target="../slideLayouts/slideLayout38.xml"/><Relationship Id="rId12" Type="http://schemas.openxmlformats.org/officeDocument/2006/relationships/slideLayout" Target="../slideLayouts/slideLayout43.xml"/><Relationship Id="rId17" Type="http://schemas.openxmlformats.org/officeDocument/2006/relationships/slideLayout" Target="../slideLayouts/slideLayout48.xml"/><Relationship Id="rId25" Type="http://schemas.openxmlformats.org/officeDocument/2006/relationships/slideLayout" Target="../slideLayouts/slideLayout56.xml"/><Relationship Id="rId2" Type="http://schemas.openxmlformats.org/officeDocument/2006/relationships/slideLayout" Target="../slideLayouts/slideLayout33.xml"/><Relationship Id="rId16" Type="http://schemas.openxmlformats.org/officeDocument/2006/relationships/slideLayout" Target="../slideLayouts/slideLayout47.xml"/><Relationship Id="rId20" Type="http://schemas.openxmlformats.org/officeDocument/2006/relationships/slideLayout" Target="../slideLayouts/slideLayout51.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24" Type="http://schemas.openxmlformats.org/officeDocument/2006/relationships/slideLayout" Target="../slideLayouts/slideLayout55.xml"/><Relationship Id="rId5" Type="http://schemas.openxmlformats.org/officeDocument/2006/relationships/slideLayout" Target="../slideLayouts/slideLayout36.xml"/><Relationship Id="rId15" Type="http://schemas.openxmlformats.org/officeDocument/2006/relationships/slideLayout" Target="../slideLayouts/slideLayout46.xml"/><Relationship Id="rId23" Type="http://schemas.openxmlformats.org/officeDocument/2006/relationships/slideLayout" Target="../slideLayouts/slideLayout54.xml"/><Relationship Id="rId10" Type="http://schemas.openxmlformats.org/officeDocument/2006/relationships/slideLayout" Target="../slideLayouts/slideLayout41.xml"/><Relationship Id="rId19" Type="http://schemas.openxmlformats.org/officeDocument/2006/relationships/slideLayout" Target="../slideLayouts/slideLayout50.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slideLayout" Target="../slideLayouts/slideLayout45.xml"/><Relationship Id="rId22" Type="http://schemas.openxmlformats.org/officeDocument/2006/relationships/slideLayout" Target="../slideLayouts/slideLayout5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4.xml"/><Relationship Id="rId3" Type="http://schemas.openxmlformats.org/officeDocument/2006/relationships/slideLayout" Target="../slideLayouts/slideLayout59.xml"/><Relationship Id="rId7" Type="http://schemas.openxmlformats.org/officeDocument/2006/relationships/slideLayout" Target="../slideLayouts/slideLayout63.xml"/><Relationship Id="rId12" Type="http://schemas.openxmlformats.org/officeDocument/2006/relationships/theme" Target="../theme/theme4.xml"/><Relationship Id="rId2" Type="http://schemas.openxmlformats.org/officeDocument/2006/relationships/slideLayout" Target="../slideLayouts/slideLayout58.xml"/><Relationship Id="rId1" Type="http://schemas.openxmlformats.org/officeDocument/2006/relationships/slideLayout" Target="../slideLayouts/slideLayout57.xml"/><Relationship Id="rId6" Type="http://schemas.openxmlformats.org/officeDocument/2006/relationships/slideLayout" Target="../slideLayouts/slideLayout62.xml"/><Relationship Id="rId11" Type="http://schemas.openxmlformats.org/officeDocument/2006/relationships/slideLayout" Target="../slideLayouts/slideLayout67.xml"/><Relationship Id="rId5" Type="http://schemas.openxmlformats.org/officeDocument/2006/relationships/slideLayout" Target="../slideLayouts/slideLayout61.xml"/><Relationship Id="rId10" Type="http://schemas.openxmlformats.org/officeDocument/2006/relationships/slideLayout" Target="../slideLayouts/slideLayout66.xml"/><Relationship Id="rId4" Type="http://schemas.openxmlformats.org/officeDocument/2006/relationships/slideLayout" Target="../slideLayouts/slideLayout60.xml"/><Relationship Id="rId9" Type="http://schemas.openxmlformats.org/officeDocument/2006/relationships/slideLayout" Target="../slideLayouts/slideLayout6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4660D4-B0ED-42D9-BC6D-AF4F1F9CB6C0}"/>
              </a:ext>
            </a:extLst>
          </p:cNvPr>
          <p:cNvSpPr>
            <a:spLocks noGrp="1"/>
          </p:cNvSpPr>
          <p:nvPr>
            <p:ph type="title"/>
          </p:nvPr>
        </p:nvSpPr>
        <p:spPr>
          <a:xfrm>
            <a:off x="838200" y="707029"/>
            <a:ext cx="10515600" cy="64008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4C607AE-E8B7-4C3B-A6DA-04289E2F0A4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1917CC-671D-47EA-B065-51E87EC27B5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000">
                <a:solidFill>
                  <a:schemeClr val="tx1">
                    <a:lumMod val="50000"/>
                    <a:lumOff val="50000"/>
                  </a:schemeClr>
                </a:solidFill>
              </a:defRPr>
            </a:lvl1pPr>
          </a:lstStyle>
          <a:p>
            <a:r>
              <a:rPr lang="en-US"/>
              <a:t>IT2090</a:t>
            </a:r>
            <a:endParaRPr lang="en-US" dirty="0"/>
          </a:p>
        </p:txBody>
      </p:sp>
      <p:sp>
        <p:nvSpPr>
          <p:cNvPr id="5" name="Footer Placeholder 4">
            <a:extLst>
              <a:ext uri="{FF2B5EF4-FFF2-40B4-BE49-F238E27FC236}">
                <a16:creationId xmlns:a16="http://schemas.microsoft.com/office/drawing/2014/main" id="{3F2D0B54-5D87-4D1B-9C6E-5A7B87C833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a:solidFill>
                  <a:schemeClr val="tx1">
                    <a:lumMod val="50000"/>
                    <a:lumOff val="50000"/>
                  </a:schemeClr>
                </a:solidFill>
              </a:defRPr>
            </a:lvl1pPr>
          </a:lstStyle>
          <a:p>
            <a:r>
              <a:rPr lang="en-US"/>
              <a:t>Lecture 7 - Team Diversity</a:t>
            </a:r>
            <a:endParaRPr lang="en-US" dirty="0"/>
          </a:p>
        </p:txBody>
      </p:sp>
      <p:sp>
        <p:nvSpPr>
          <p:cNvPr id="6" name="Slide Number Placeholder 5">
            <a:extLst>
              <a:ext uri="{FF2B5EF4-FFF2-40B4-BE49-F238E27FC236}">
                <a16:creationId xmlns:a16="http://schemas.microsoft.com/office/drawing/2014/main" id="{C5CADFFD-0FF7-4DDC-8879-918576F63EA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000">
                <a:solidFill>
                  <a:schemeClr val="tx1">
                    <a:lumMod val="50000"/>
                    <a:lumOff val="50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704679604"/>
      </p:ext>
    </p:extLst>
  </p:cSld>
  <p:clrMap bg1="lt1" tx1="dk1" bg2="lt2" tx2="dk2" accent1="accent1" accent2="accent2" accent3="accent3" accent4="accent4" accent5="accent5" accent6="accent6" hlink="hlink" folHlink="folHlink"/>
  <p:sldLayoutIdLst>
    <p:sldLayoutId id="2147484091" r:id="rId1"/>
    <p:sldLayoutId id="2147484092" r:id="rId2"/>
    <p:sldLayoutId id="2147484093" r:id="rId3"/>
    <p:sldLayoutId id="2147484094" r:id="rId4"/>
    <p:sldLayoutId id="2147484095" r:id="rId5"/>
    <p:sldLayoutId id="2147484096" r:id="rId6"/>
    <p:sldLayoutId id="2147484097" r:id="rId7"/>
    <p:sldLayoutId id="2147484098" r:id="rId8"/>
    <p:sldLayoutId id="2147484099" r:id="rId9"/>
    <p:sldLayoutId id="2147484100" r:id="rId10"/>
    <p:sldLayoutId id="2147484101" r:id="rId11"/>
    <p:sldLayoutId id="2147484102" r:id="rId12"/>
    <p:sldLayoutId id="2147484103" r:id="rId13"/>
    <p:sldLayoutId id="2147484104" r:id="rId14"/>
    <p:sldLayoutId id="2147484105" r:id="rId15"/>
    <p:sldLayoutId id="2147484122" r:id="rId16"/>
  </p:sldLayoutIdLst>
  <p:hf hdr="0"/>
  <p:txStyles>
    <p:titleStyle>
      <a:lvl1pPr algn="l" defTabSz="914400" rtl="0" eaLnBrk="1" latinLnBrk="0" hangingPunct="1">
        <a:lnSpc>
          <a:spcPct val="90000"/>
        </a:lnSpc>
        <a:spcBef>
          <a:spcPct val="0"/>
        </a:spcBef>
        <a:buNone/>
        <a:defRPr sz="32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720">
          <p15:clr>
            <a:srgbClr val="F26B43"/>
          </p15:clr>
        </p15:guide>
        <p15:guide id="2" pos="3840">
          <p15:clr>
            <a:srgbClr val="F26B43"/>
          </p15:clr>
        </p15:guide>
        <p15:guide id="3" pos="1920">
          <p15:clr>
            <a:srgbClr val="F26B43"/>
          </p15:clr>
        </p15:guide>
        <p15:guide id="4" pos="5760">
          <p15:clr>
            <a:srgbClr val="F26B43"/>
          </p15:clr>
        </p15:guide>
        <p15:guide id="5" pos="5184">
          <p15:clr>
            <a:srgbClr val="5ACBF0"/>
          </p15:clr>
        </p15:guide>
        <p15:guide id="6" pos="2496">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4660D4-B0ED-42D9-BC6D-AF4F1F9CB6C0}"/>
              </a:ext>
            </a:extLst>
          </p:cNvPr>
          <p:cNvSpPr>
            <a:spLocks noGrp="1"/>
          </p:cNvSpPr>
          <p:nvPr>
            <p:ph type="title"/>
          </p:nvPr>
        </p:nvSpPr>
        <p:spPr>
          <a:xfrm>
            <a:off x="838200" y="707029"/>
            <a:ext cx="10515600" cy="64008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4C607AE-E8B7-4C3B-A6DA-04289E2F0A4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1917CC-671D-47EA-B065-51E87EC27B5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000">
                <a:solidFill>
                  <a:schemeClr val="tx1">
                    <a:lumMod val="50000"/>
                    <a:lumOff val="50000"/>
                  </a:schemeClr>
                </a:solidFill>
              </a:defRPr>
            </a:lvl1pPr>
          </a:lstStyle>
          <a:p>
            <a:r>
              <a:rPr lang="en-US"/>
              <a:t>IT2090</a:t>
            </a:r>
            <a:endParaRPr lang="en-US" dirty="0"/>
          </a:p>
        </p:txBody>
      </p:sp>
      <p:sp>
        <p:nvSpPr>
          <p:cNvPr id="5" name="Footer Placeholder 4">
            <a:extLst>
              <a:ext uri="{FF2B5EF4-FFF2-40B4-BE49-F238E27FC236}">
                <a16:creationId xmlns:a16="http://schemas.microsoft.com/office/drawing/2014/main" id="{3F2D0B54-5D87-4D1B-9C6E-5A7B87C833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a:solidFill>
                  <a:schemeClr val="tx1">
                    <a:lumMod val="50000"/>
                    <a:lumOff val="50000"/>
                  </a:schemeClr>
                </a:solidFill>
              </a:defRPr>
            </a:lvl1pPr>
          </a:lstStyle>
          <a:p>
            <a:r>
              <a:rPr lang="en-US"/>
              <a:t>Lecture 7 - Team Diversity</a:t>
            </a:r>
            <a:endParaRPr lang="en-US" dirty="0"/>
          </a:p>
        </p:txBody>
      </p:sp>
      <p:sp>
        <p:nvSpPr>
          <p:cNvPr id="6" name="Slide Number Placeholder 5">
            <a:extLst>
              <a:ext uri="{FF2B5EF4-FFF2-40B4-BE49-F238E27FC236}">
                <a16:creationId xmlns:a16="http://schemas.microsoft.com/office/drawing/2014/main" id="{C5CADFFD-0FF7-4DDC-8879-918576F63EA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000">
                <a:solidFill>
                  <a:schemeClr val="tx1">
                    <a:lumMod val="50000"/>
                    <a:lumOff val="50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440453375"/>
      </p:ext>
    </p:extLst>
  </p:cSld>
  <p:clrMap bg1="lt1" tx1="dk1" bg2="lt2" tx2="dk2" accent1="accent1" accent2="accent2" accent3="accent3" accent4="accent4" accent5="accent5" accent6="accent6" hlink="hlink" folHlink="folHlink"/>
  <p:sldLayoutIdLst>
    <p:sldLayoutId id="2147484107" r:id="rId1"/>
    <p:sldLayoutId id="2147484108" r:id="rId2"/>
    <p:sldLayoutId id="2147484109" r:id="rId3"/>
    <p:sldLayoutId id="2147484110" r:id="rId4"/>
    <p:sldLayoutId id="2147484111" r:id="rId5"/>
    <p:sldLayoutId id="2147484112" r:id="rId6"/>
    <p:sldLayoutId id="2147484113" r:id="rId7"/>
    <p:sldLayoutId id="2147484114" r:id="rId8"/>
    <p:sldLayoutId id="2147484115" r:id="rId9"/>
    <p:sldLayoutId id="2147484116" r:id="rId10"/>
    <p:sldLayoutId id="2147484117" r:id="rId11"/>
    <p:sldLayoutId id="2147484118" r:id="rId12"/>
    <p:sldLayoutId id="2147484119" r:id="rId13"/>
    <p:sldLayoutId id="2147484120" r:id="rId14"/>
    <p:sldLayoutId id="2147484121" r:id="rId15"/>
  </p:sldLayoutIdLst>
  <p:hf hdr="0"/>
  <p:txStyles>
    <p:titleStyle>
      <a:lvl1pPr algn="l" defTabSz="914400" rtl="0" eaLnBrk="1" latinLnBrk="0" hangingPunct="1">
        <a:lnSpc>
          <a:spcPct val="90000"/>
        </a:lnSpc>
        <a:spcBef>
          <a:spcPct val="0"/>
        </a:spcBef>
        <a:buNone/>
        <a:defRPr sz="32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720">
          <p15:clr>
            <a:srgbClr val="F26B43"/>
          </p15:clr>
        </p15:guide>
        <p15:guide id="2" pos="3840">
          <p15:clr>
            <a:srgbClr val="F26B43"/>
          </p15:clr>
        </p15:guide>
        <p15:guide id="3" pos="1920">
          <p15:clr>
            <a:srgbClr val="F26B43"/>
          </p15:clr>
        </p15:guide>
        <p15:guide id="4" pos="5760">
          <p15:clr>
            <a:srgbClr val="F26B43"/>
          </p15:clr>
        </p15:guide>
        <p15:guide id="5" pos="5184">
          <p15:clr>
            <a:srgbClr val="5ACBF0"/>
          </p15:clr>
        </p15:guide>
        <p15:guide id="6" pos="2496">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ACB93F3-3724-62CF-D224-AFEC5B4F592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4527687-E36C-C7F9-E5E3-E30F32BDBA5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609EAF0-91C8-4C1D-6373-A54113BCAA6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r>
              <a:rPr lang="en-US"/>
              <a:t>IT2090</a:t>
            </a:r>
            <a:endParaRPr lang="en-US" dirty="0"/>
          </a:p>
        </p:txBody>
      </p:sp>
      <p:sp>
        <p:nvSpPr>
          <p:cNvPr id="5" name="Footer Placeholder 4">
            <a:extLst>
              <a:ext uri="{FF2B5EF4-FFF2-40B4-BE49-F238E27FC236}">
                <a16:creationId xmlns:a16="http://schemas.microsoft.com/office/drawing/2014/main" id="{F35BF96F-B297-0B29-A88C-C4A6A9DBE6D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r>
              <a:rPr lang="en-US"/>
              <a:t>Lecture 7 - Team Diversity</a:t>
            </a:r>
            <a:endParaRPr lang="en-US" dirty="0"/>
          </a:p>
        </p:txBody>
      </p:sp>
      <p:sp>
        <p:nvSpPr>
          <p:cNvPr id="6" name="Slide Number Placeholder 5">
            <a:extLst>
              <a:ext uri="{FF2B5EF4-FFF2-40B4-BE49-F238E27FC236}">
                <a16:creationId xmlns:a16="http://schemas.microsoft.com/office/drawing/2014/main" id="{58FFBB78-0D3D-400B-CC0E-BD214880004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012089715"/>
      </p:ext>
    </p:extLst>
  </p:cSld>
  <p:clrMap bg1="lt1" tx1="dk1" bg2="lt2" tx2="dk2" accent1="accent1" accent2="accent2" accent3="accent3" accent4="accent4" accent5="accent5" accent6="accent6" hlink="hlink" folHlink="folHlink"/>
  <p:sldLayoutIdLst>
    <p:sldLayoutId id="2147484183" r:id="rId1"/>
    <p:sldLayoutId id="2147484184" r:id="rId2"/>
    <p:sldLayoutId id="2147484185" r:id="rId3"/>
    <p:sldLayoutId id="2147484186" r:id="rId4"/>
    <p:sldLayoutId id="2147484187" r:id="rId5"/>
    <p:sldLayoutId id="2147484188" r:id="rId6"/>
    <p:sldLayoutId id="2147484189" r:id="rId7"/>
    <p:sldLayoutId id="2147484190" r:id="rId8"/>
    <p:sldLayoutId id="2147484191" r:id="rId9"/>
    <p:sldLayoutId id="2147484192" r:id="rId10"/>
    <p:sldLayoutId id="2147484193" r:id="rId11"/>
    <p:sldLayoutId id="2147484126" r:id="rId12"/>
    <p:sldLayoutId id="2147484127" r:id="rId13"/>
    <p:sldLayoutId id="2147484128" r:id="rId14"/>
    <p:sldLayoutId id="2147484129" r:id="rId15"/>
    <p:sldLayoutId id="2147484130" r:id="rId16"/>
    <p:sldLayoutId id="2147484131" r:id="rId17"/>
    <p:sldLayoutId id="2147484132" r:id="rId18"/>
    <p:sldLayoutId id="2147484133" r:id="rId19"/>
    <p:sldLayoutId id="2147484134" r:id="rId20"/>
    <p:sldLayoutId id="2147484135" r:id="rId21"/>
    <p:sldLayoutId id="2147484136" r:id="rId22"/>
    <p:sldLayoutId id="2147484137" r:id="rId23"/>
    <p:sldLayoutId id="2147484139" r:id="rId24"/>
    <p:sldLayoutId id="2147484140" r:id="rId25"/>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IT2090</a:t>
            </a: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Lecture 7 - Team Diversity</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EECCBC3-4E6E-48AF-82F6-D4FD3F90AB47}" type="slidenum">
              <a:rPr lang="en-US" smtClean="0"/>
              <a:t>‹#›</a:t>
            </a:fld>
            <a:endParaRPr lang="en-US"/>
          </a:p>
        </p:txBody>
      </p:sp>
    </p:spTree>
    <p:extLst>
      <p:ext uri="{BB962C8B-B14F-4D97-AF65-F5344CB8AC3E}">
        <p14:creationId xmlns:p14="http://schemas.microsoft.com/office/powerpoint/2010/main" val="3613457326"/>
      </p:ext>
    </p:extLst>
  </p:cSld>
  <p:clrMap bg1="lt1" tx1="dk1" bg2="lt2" tx2="dk2" accent1="accent1" accent2="accent2" accent3="accent3" accent4="accent4" accent5="accent5" accent6="accent6" hlink="hlink" folHlink="folHlink"/>
  <p:sldLayoutIdLst>
    <p:sldLayoutId id="2147484195" r:id="rId1"/>
    <p:sldLayoutId id="2147484196" r:id="rId2"/>
    <p:sldLayoutId id="2147484197" r:id="rId3"/>
    <p:sldLayoutId id="2147484198" r:id="rId4"/>
    <p:sldLayoutId id="2147484199" r:id="rId5"/>
    <p:sldLayoutId id="2147484200" r:id="rId6"/>
    <p:sldLayoutId id="2147484201" r:id="rId7"/>
    <p:sldLayoutId id="2147484202" r:id="rId8"/>
    <p:sldLayoutId id="2147484203" r:id="rId9"/>
    <p:sldLayoutId id="2147484204" r:id="rId10"/>
    <p:sldLayoutId id="2147484205"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33.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Layout" Target="../slideLayouts/slideLayout33.xml"/></Relationships>
</file>

<file path=ppt/slides/_rels/slide12.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33.xml"/></Relationships>
</file>

<file path=ppt/slides/_rels/slide13.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3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3.xml"/></Relationships>
</file>

<file path=ppt/slides/_rels/slide18.xml.rels><?xml version="1.0" encoding="UTF-8" standalone="yes"?>
<Relationships xmlns="http://schemas.openxmlformats.org/package/2006/relationships"><Relationship Id="rId3" Type="http://schemas.openxmlformats.org/officeDocument/2006/relationships/hyperlink" Target="Low%20and%20High%20Context%20Cultures.flv" TargetMode="External"/><Relationship Id="rId2" Type="http://schemas.openxmlformats.org/officeDocument/2006/relationships/notesSlide" Target="../notesSlides/notesSlide3.xml"/><Relationship Id="rId1" Type="http://schemas.openxmlformats.org/officeDocument/2006/relationships/slideLayout" Target="../slideLayouts/slideLayout33.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3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3.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3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3.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33.xml"/><Relationship Id="rId4" Type="http://schemas.openxmlformats.org/officeDocument/2006/relationships/image" Target="../media/image2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7.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customXml" Target="../ink/ink2.xml"/><Relationship Id="rId1" Type="http://schemas.openxmlformats.org/officeDocument/2006/relationships/slideLayout" Target="../slideLayouts/slideLayout3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9.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3.png"/><Relationship Id="rId1" Type="http://schemas.openxmlformats.org/officeDocument/2006/relationships/slideLayout" Target="../slideLayouts/slideLayout33.xml"/><Relationship Id="rId5" Type="http://schemas.openxmlformats.org/officeDocument/2006/relationships/image" Target="../media/image210.png"/><Relationship Id="rId4" Type="http://schemas.openxmlformats.org/officeDocument/2006/relationships/customXml" Target="../ink/ink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58.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32.xml.rels><?xml version="1.0" encoding="UTF-8" standalone="yes"?>
<Relationships xmlns="http://schemas.openxmlformats.org/package/2006/relationships"><Relationship Id="rId3" Type="http://schemas.openxmlformats.org/officeDocument/2006/relationships/hyperlink" Target="https://tinyurl.com/54zd7dpj" TargetMode="External"/><Relationship Id="rId2" Type="http://schemas.openxmlformats.org/officeDocument/2006/relationships/notesSlide" Target="../notesSlides/notesSlide11.xml"/><Relationship Id="rId1" Type="http://schemas.openxmlformats.org/officeDocument/2006/relationships/slideLayout" Target="../slideLayouts/slideLayout33.xml"/><Relationship Id="rId5" Type="http://schemas.openxmlformats.org/officeDocument/2006/relationships/image" Target="../media/image36.png"/><Relationship Id="rId4" Type="http://schemas.openxmlformats.org/officeDocument/2006/relationships/image" Target="../media/image35.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5.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32.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3.xml"/></Relationships>
</file>

<file path=ppt/slides/_rels/slide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3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9.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13.JPG"/><Relationship Id="rId1" Type="http://schemas.openxmlformats.org/officeDocument/2006/relationships/slideLayout" Target="../slideLayouts/slideLayout33.xml"/><Relationship Id="rId4" Type="http://schemas.openxmlformats.org/officeDocument/2006/relationships/image" Target="../media/image9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815C6-3AD0-46E6-A74A-1967BD91AF50}"/>
              </a:ext>
            </a:extLst>
          </p:cNvPr>
          <p:cNvSpPr>
            <a:spLocks noGrp="1"/>
          </p:cNvSpPr>
          <p:nvPr>
            <p:ph type="ctrTitle"/>
          </p:nvPr>
        </p:nvSpPr>
        <p:spPr>
          <a:xfrm>
            <a:off x="6724669" y="1525633"/>
            <a:ext cx="4476731" cy="3161002"/>
          </a:xfrm>
        </p:spPr>
        <p:txBody>
          <a:bodyPr>
            <a:normAutofit fontScale="90000"/>
          </a:bodyPr>
          <a:lstStyle/>
          <a:p>
            <a:pPr algn="ctr"/>
            <a:br>
              <a:rPr lang="en-US" sz="4400" b="1" dirty="0"/>
            </a:br>
            <a:r>
              <a:rPr lang="en-US" sz="4400" b="1" dirty="0">
                <a:solidFill>
                  <a:srgbClr val="FFC000"/>
                </a:solidFill>
              </a:rPr>
              <a:t>Team Diversity</a:t>
            </a:r>
            <a:br>
              <a:rPr lang="en-US" sz="3200" dirty="0"/>
            </a:br>
            <a:br>
              <a:rPr lang="en-US" sz="3200" dirty="0"/>
            </a:br>
            <a:r>
              <a:rPr lang="en-US" sz="2000" dirty="0">
                <a:solidFill>
                  <a:schemeClr val="accent6">
                    <a:lumMod val="75000"/>
                    <a:lumOff val="25000"/>
                  </a:schemeClr>
                </a:solidFill>
                <a:latin typeface="Segoe Print" panose="02000600000000000000" pitchFamily="2" charset="0"/>
              </a:rPr>
              <a:t>“Team diversity refers to the differences between individual members of a team that can exist on various dimensions like age, nationality, religious background, functional background or task skills, sexual orientation, and political preferences, among others.” </a:t>
            </a:r>
            <a:br>
              <a:rPr lang="en-US" sz="3200" dirty="0"/>
            </a:br>
            <a:endParaRPr lang="en-US" sz="2200" dirty="0">
              <a:solidFill>
                <a:srgbClr val="0070C0"/>
              </a:solidFill>
              <a:latin typeface="Bahnschrift SemiLight Condensed" panose="020B0502040204020203" pitchFamily="34" charset="0"/>
            </a:endParaRPr>
          </a:p>
        </p:txBody>
      </p:sp>
      <p:sp>
        <p:nvSpPr>
          <p:cNvPr id="23" name="Subtitle 22">
            <a:extLst>
              <a:ext uri="{FF2B5EF4-FFF2-40B4-BE49-F238E27FC236}">
                <a16:creationId xmlns:a16="http://schemas.microsoft.com/office/drawing/2014/main" id="{4829E901-B0F6-4B1C-8D1C-8B758458B743}"/>
              </a:ext>
            </a:extLst>
          </p:cNvPr>
          <p:cNvSpPr>
            <a:spLocks noGrp="1"/>
          </p:cNvSpPr>
          <p:nvPr>
            <p:ph type="subTitle" idx="1"/>
          </p:nvPr>
        </p:nvSpPr>
        <p:spPr>
          <a:xfrm>
            <a:off x="6858000" y="4936357"/>
            <a:ext cx="4343400" cy="1028365"/>
          </a:xfrm>
        </p:spPr>
        <p:txBody>
          <a:bodyPr>
            <a:normAutofit fontScale="77500" lnSpcReduction="20000"/>
          </a:bodyPr>
          <a:lstStyle/>
          <a:p>
            <a:pPr algn="ctr"/>
            <a:r>
              <a:rPr lang="en-US" dirty="0"/>
              <a:t>Sanjeeva Perera - Senior Academic Fellow</a:t>
            </a:r>
          </a:p>
          <a:p>
            <a:pPr algn="ctr"/>
            <a:r>
              <a:rPr lang="en-US" dirty="0"/>
              <a:t> Department of Computer Systems Engineering, </a:t>
            </a:r>
          </a:p>
          <a:p>
            <a:pPr algn="ctr"/>
            <a:r>
              <a:rPr lang="en-US" dirty="0"/>
              <a:t>Faculty of Computing </a:t>
            </a:r>
          </a:p>
        </p:txBody>
      </p:sp>
      <p:pic>
        <p:nvPicPr>
          <p:cNvPr id="4" name="Picture 3">
            <a:extLst>
              <a:ext uri="{FF2B5EF4-FFF2-40B4-BE49-F238E27FC236}">
                <a16:creationId xmlns:a16="http://schemas.microsoft.com/office/drawing/2014/main" id="{89CF266C-4B2B-ED62-19CF-DE1D074E94DC}"/>
              </a:ext>
            </a:extLst>
          </p:cNvPr>
          <p:cNvPicPr>
            <a:picLocks noChangeAspect="1"/>
          </p:cNvPicPr>
          <p:nvPr/>
        </p:nvPicPr>
        <p:blipFill>
          <a:blip r:embed="rId2"/>
          <a:stretch>
            <a:fillRect/>
          </a:stretch>
        </p:blipFill>
        <p:spPr>
          <a:xfrm>
            <a:off x="1011702" y="1593166"/>
            <a:ext cx="5712967" cy="3810000"/>
          </a:xfrm>
          <a:prstGeom prst="rect">
            <a:avLst/>
          </a:prstGeom>
        </p:spPr>
      </p:pic>
    </p:spTree>
    <p:extLst>
      <p:ext uri="{BB962C8B-B14F-4D97-AF65-F5344CB8AC3E}">
        <p14:creationId xmlns:p14="http://schemas.microsoft.com/office/powerpoint/2010/main" val="39807453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Gender Diversity</a:t>
            </a:r>
          </a:p>
        </p:txBody>
      </p:sp>
      <p:sp>
        <p:nvSpPr>
          <p:cNvPr id="8" name="Rectangle 7"/>
          <p:cNvSpPr/>
          <p:nvPr/>
        </p:nvSpPr>
        <p:spPr>
          <a:xfrm>
            <a:off x="604836" y="1533048"/>
            <a:ext cx="10748964" cy="4216539"/>
          </a:xfrm>
          <a:prstGeom prst="rect">
            <a:avLst/>
          </a:prstGeom>
        </p:spPr>
        <p:txBody>
          <a:bodyPr wrap="square">
            <a:spAutoFit/>
          </a:bodyPr>
          <a:lstStyle/>
          <a:p>
            <a:r>
              <a:rPr lang="en-US" sz="2800" dirty="0"/>
              <a:t>Gender </a:t>
            </a:r>
          </a:p>
          <a:p>
            <a:pPr marL="342900" indent="-342900">
              <a:buFont typeface="Arial" panose="020B0604020202020204" pitchFamily="34" charset="0"/>
              <a:buChar char="•"/>
            </a:pPr>
            <a:r>
              <a:rPr lang="en-US" sz="2400" dirty="0"/>
              <a:t>Gender Diversity offers many benefits such as:</a:t>
            </a:r>
          </a:p>
          <a:p>
            <a:pPr marL="800100" lvl="1" indent="-342900">
              <a:buFont typeface="Arial" panose="020B0604020202020204" pitchFamily="34" charset="0"/>
              <a:buChar char="•"/>
            </a:pPr>
            <a:r>
              <a:rPr lang="en-US" sz="2400" dirty="0"/>
              <a:t>Widen organization’s (team’s) talent pool</a:t>
            </a:r>
          </a:p>
          <a:p>
            <a:pPr marL="800100" lvl="1" indent="-342900">
              <a:buFont typeface="Arial" panose="020B0604020202020204" pitchFamily="34" charset="0"/>
              <a:buChar char="•"/>
            </a:pPr>
            <a:r>
              <a:rPr lang="en-US" sz="2400" dirty="0"/>
              <a:t>Bring multiple perspectives</a:t>
            </a:r>
          </a:p>
          <a:p>
            <a:pPr marL="800100" lvl="1" indent="-342900">
              <a:buFont typeface="Arial" panose="020B0604020202020204" pitchFamily="34" charset="0"/>
              <a:buChar char="•"/>
            </a:pPr>
            <a:r>
              <a:rPr lang="en-US" sz="2400" dirty="0"/>
              <a:t>Enhanced collaboration</a:t>
            </a:r>
          </a:p>
          <a:p>
            <a:pPr marL="800100" lvl="1" indent="-342900">
              <a:buFont typeface="Arial" panose="020B0604020202020204" pitchFamily="34" charset="0"/>
              <a:buChar char="•"/>
            </a:pPr>
            <a:r>
              <a:rPr lang="en-US" sz="2400" dirty="0"/>
              <a:t>Improve staff retention</a:t>
            </a:r>
          </a:p>
          <a:p>
            <a:pPr marL="800100" lvl="1" indent="-342900">
              <a:buFont typeface="Arial" panose="020B0604020202020204" pitchFamily="34" charset="0"/>
              <a:buChar char="•"/>
            </a:pPr>
            <a:r>
              <a:rPr lang="en-US" sz="2400" dirty="0"/>
              <a:t>Better understand customer needs</a:t>
            </a:r>
          </a:p>
          <a:p>
            <a:pPr marL="800100" lvl="1" indent="-342900">
              <a:buFont typeface="Arial" panose="020B0604020202020204" pitchFamily="34" charset="0"/>
              <a:buChar char="•"/>
            </a:pPr>
            <a:r>
              <a:rPr lang="en-US" sz="2400" dirty="0"/>
              <a:t>Improve organization’s (team’s) reputation</a:t>
            </a:r>
          </a:p>
          <a:p>
            <a:pPr marL="342900" indent="-342900">
              <a:buFont typeface="Arial" panose="020B0604020202020204" pitchFamily="34" charset="0"/>
              <a:buChar char="•"/>
            </a:pPr>
            <a:r>
              <a:rPr lang="en-US" sz="2400" dirty="0"/>
              <a:t>Gender communication issues can strongly affect team interactions. </a:t>
            </a:r>
          </a:p>
          <a:p>
            <a:pPr marL="342900" indent="-342900">
              <a:buFont typeface="Arial" panose="020B0604020202020204" pitchFamily="34" charset="0"/>
              <a:buChar char="•"/>
            </a:pPr>
            <a:r>
              <a:rPr lang="en-US" sz="2400" dirty="0"/>
              <a:t>Gender communication issues can range from communication styles and perceptions, opportunities and even sexual harassment.</a:t>
            </a:r>
          </a:p>
        </p:txBody>
      </p:sp>
      <p:pic>
        <p:nvPicPr>
          <p:cNvPr id="10" name="Picture 9" descr="A group of people looking at a computer&#10;&#10;Description automatically generated">
            <a:extLst>
              <a:ext uri="{FF2B5EF4-FFF2-40B4-BE49-F238E27FC236}">
                <a16:creationId xmlns:a16="http://schemas.microsoft.com/office/drawing/2014/main" id="{2AFE19C4-8DFD-4B55-A00C-1D36A2E6F3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77050" y="1363186"/>
            <a:ext cx="4476750" cy="2990850"/>
          </a:xfrm>
          <a:prstGeom prst="rect">
            <a:avLst/>
          </a:prstGeom>
        </p:spPr>
      </p:pic>
      <p:sp>
        <p:nvSpPr>
          <p:cNvPr id="5" name="Date Placeholder 4">
            <a:extLst>
              <a:ext uri="{FF2B5EF4-FFF2-40B4-BE49-F238E27FC236}">
                <a16:creationId xmlns:a16="http://schemas.microsoft.com/office/drawing/2014/main" id="{D06F754E-8B9B-CA10-50B8-DCC4878EEAE3}"/>
              </a:ext>
            </a:extLst>
          </p:cNvPr>
          <p:cNvSpPr>
            <a:spLocks noGrp="1"/>
          </p:cNvSpPr>
          <p:nvPr>
            <p:ph type="dt" sz="half" idx="10"/>
          </p:nvPr>
        </p:nvSpPr>
        <p:spPr/>
        <p:txBody>
          <a:bodyPr/>
          <a:lstStyle/>
          <a:p>
            <a:r>
              <a:rPr lang="en-US"/>
              <a:t>IT2090</a:t>
            </a:r>
            <a:endParaRPr lang="en-US" dirty="0"/>
          </a:p>
        </p:txBody>
      </p:sp>
      <p:sp>
        <p:nvSpPr>
          <p:cNvPr id="6" name="Footer Placeholder 5">
            <a:extLst>
              <a:ext uri="{FF2B5EF4-FFF2-40B4-BE49-F238E27FC236}">
                <a16:creationId xmlns:a16="http://schemas.microsoft.com/office/drawing/2014/main" id="{12F5C4E3-7241-13FB-CEF2-BD039DDE0A7A}"/>
              </a:ext>
            </a:extLst>
          </p:cNvPr>
          <p:cNvSpPr>
            <a:spLocks noGrp="1"/>
          </p:cNvSpPr>
          <p:nvPr>
            <p:ph type="ftr" sz="quarter" idx="11"/>
          </p:nvPr>
        </p:nvSpPr>
        <p:spPr/>
        <p:txBody>
          <a:bodyPr/>
          <a:lstStyle/>
          <a:p>
            <a:r>
              <a:rPr lang="en-US"/>
              <a:t>Lecture 7 - Team Diversity</a:t>
            </a:r>
            <a:endParaRPr lang="en-US" dirty="0"/>
          </a:p>
        </p:txBody>
      </p:sp>
      <p:sp>
        <p:nvSpPr>
          <p:cNvPr id="7" name="Slide Number Placeholder 6">
            <a:extLst>
              <a:ext uri="{FF2B5EF4-FFF2-40B4-BE49-F238E27FC236}">
                <a16:creationId xmlns:a16="http://schemas.microsoft.com/office/drawing/2014/main" id="{4B034C2F-4406-8B86-8866-B697731F7931}"/>
              </a:ext>
            </a:extLst>
          </p:cNvPr>
          <p:cNvSpPr>
            <a:spLocks noGrp="1"/>
          </p:cNvSpPr>
          <p:nvPr>
            <p:ph type="sldNum" sz="quarter" idx="12"/>
          </p:nvPr>
        </p:nvSpPr>
        <p:spPr/>
        <p:txBody>
          <a:bodyPr/>
          <a:lstStyle/>
          <a:p>
            <a:fld id="{B5CEABB6-07DC-46E8-9B57-56EC44A396E5}" type="slidenum">
              <a:rPr lang="en-US" smtClean="0"/>
              <a:t>10</a:t>
            </a:fld>
            <a:endParaRPr lang="en-US" dirty="0"/>
          </a:p>
        </p:txBody>
      </p:sp>
    </p:spTree>
    <p:extLst>
      <p:ext uri="{BB962C8B-B14F-4D97-AF65-F5344CB8AC3E}">
        <p14:creationId xmlns:p14="http://schemas.microsoft.com/office/powerpoint/2010/main" val="34923699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0474" y="109671"/>
            <a:ext cx="10515600" cy="1325563"/>
          </a:xfrm>
        </p:spPr>
        <p:txBody>
          <a:bodyPr/>
          <a:lstStyle/>
          <a:p>
            <a:r>
              <a:rPr lang="en-US" dirty="0"/>
              <a:t>Age Diversity in a Team</a:t>
            </a:r>
          </a:p>
        </p:txBody>
      </p:sp>
      <p:sp>
        <p:nvSpPr>
          <p:cNvPr id="3" name="Content Placeholder 2"/>
          <p:cNvSpPr>
            <a:spLocks noGrp="1"/>
          </p:cNvSpPr>
          <p:nvPr>
            <p:ph idx="1"/>
          </p:nvPr>
        </p:nvSpPr>
        <p:spPr>
          <a:xfrm>
            <a:off x="838200" y="1133121"/>
            <a:ext cx="10515600" cy="2282141"/>
          </a:xfrm>
        </p:spPr>
        <p:txBody>
          <a:bodyPr/>
          <a:lstStyle/>
          <a:p>
            <a:r>
              <a:rPr lang="en-US" dirty="0"/>
              <a:t>Age Diversity</a:t>
            </a:r>
          </a:p>
          <a:p>
            <a:pPr marL="0" indent="0">
              <a:buNone/>
            </a:pPr>
            <a:r>
              <a:rPr lang="en-US" dirty="0"/>
              <a:t>- Brings different mindsets, increase flexibility of team members, decisions are well rounded because of diversity in opinions, Mutually get trained, strengthen new ideas and fast execution, work-life balance </a:t>
            </a:r>
          </a:p>
          <a:p>
            <a:endParaRPr lang="en-US" dirty="0"/>
          </a:p>
        </p:txBody>
      </p:sp>
      <p:pic>
        <p:nvPicPr>
          <p:cNvPr id="6" name="Picture 5" descr="A group of people posing for a photo&#10;&#10;Description automatically generated">
            <a:extLst>
              <a:ext uri="{FF2B5EF4-FFF2-40B4-BE49-F238E27FC236}">
                <a16:creationId xmlns:a16="http://schemas.microsoft.com/office/drawing/2014/main" id="{2FDDAECA-896F-409F-AA5F-0851964FDC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31989" y="3270190"/>
            <a:ext cx="6728020" cy="3080298"/>
          </a:xfrm>
          <a:prstGeom prst="rect">
            <a:avLst/>
          </a:prstGeom>
        </p:spPr>
      </p:pic>
      <p:pic>
        <p:nvPicPr>
          <p:cNvPr id="7" name="Picture 6" descr="Graphical user interface, table&#10;&#10;Description automatically generated">
            <a:extLst>
              <a:ext uri="{FF2B5EF4-FFF2-40B4-BE49-F238E27FC236}">
                <a16:creationId xmlns:a16="http://schemas.microsoft.com/office/drawing/2014/main" id="{9E2FF98A-DBD0-4F6D-921C-C3A0B21C5444}"/>
              </a:ext>
            </a:extLst>
          </p:cNvPr>
          <p:cNvPicPr>
            <a:picLocks noChangeAspect="1"/>
          </p:cNvPicPr>
          <p:nvPr/>
        </p:nvPicPr>
        <p:blipFill>
          <a:blip r:embed="rId3"/>
          <a:stretch>
            <a:fillRect/>
          </a:stretch>
        </p:blipFill>
        <p:spPr>
          <a:xfrm>
            <a:off x="3535628" y="4631759"/>
            <a:ext cx="5120743" cy="1969517"/>
          </a:xfrm>
          <a:prstGeom prst="rect">
            <a:avLst/>
          </a:prstGeom>
        </p:spPr>
      </p:pic>
      <p:sp>
        <p:nvSpPr>
          <p:cNvPr id="5" name="Date Placeholder 4">
            <a:extLst>
              <a:ext uri="{FF2B5EF4-FFF2-40B4-BE49-F238E27FC236}">
                <a16:creationId xmlns:a16="http://schemas.microsoft.com/office/drawing/2014/main" id="{72B8FD4D-8D11-F2BF-DBD2-6F52F451F7B9}"/>
              </a:ext>
            </a:extLst>
          </p:cNvPr>
          <p:cNvSpPr>
            <a:spLocks noGrp="1"/>
          </p:cNvSpPr>
          <p:nvPr>
            <p:ph type="dt" sz="half" idx="10"/>
          </p:nvPr>
        </p:nvSpPr>
        <p:spPr/>
        <p:txBody>
          <a:bodyPr/>
          <a:lstStyle/>
          <a:p>
            <a:r>
              <a:rPr lang="en-US"/>
              <a:t>IT2090</a:t>
            </a:r>
            <a:endParaRPr lang="en-US" dirty="0"/>
          </a:p>
        </p:txBody>
      </p:sp>
      <p:sp>
        <p:nvSpPr>
          <p:cNvPr id="8" name="Footer Placeholder 7">
            <a:extLst>
              <a:ext uri="{FF2B5EF4-FFF2-40B4-BE49-F238E27FC236}">
                <a16:creationId xmlns:a16="http://schemas.microsoft.com/office/drawing/2014/main" id="{397CCDAD-BFF2-3ADF-B21A-DF530418E6A4}"/>
              </a:ext>
            </a:extLst>
          </p:cNvPr>
          <p:cNvSpPr>
            <a:spLocks noGrp="1"/>
          </p:cNvSpPr>
          <p:nvPr>
            <p:ph type="ftr" sz="quarter" idx="11"/>
          </p:nvPr>
        </p:nvSpPr>
        <p:spPr/>
        <p:txBody>
          <a:bodyPr/>
          <a:lstStyle/>
          <a:p>
            <a:r>
              <a:rPr lang="en-US"/>
              <a:t>Lecture 7 - Team Diversity</a:t>
            </a:r>
            <a:endParaRPr lang="en-US" dirty="0"/>
          </a:p>
        </p:txBody>
      </p:sp>
      <p:sp>
        <p:nvSpPr>
          <p:cNvPr id="9" name="Slide Number Placeholder 8">
            <a:extLst>
              <a:ext uri="{FF2B5EF4-FFF2-40B4-BE49-F238E27FC236}">
                <a16:creationId xmlns:a16="http://schemas.microsoft.com/office/drawing/2014/main" id="{7761E933-6090-4CD8-C2FB-E14A20646753}"/>
              </a:ext>
            </a:extLst>
          </p:cNvPr>
          <p:cNvSpPr>
            <a:spLocks noGrp="1"/>
          </p:cNvSpPr>
          <p:nvPr>
            <p:ph type="sldNum" sz="quarter" idx="12"/>
          </p:nvPr>
        </p:nvSpPr>
        <p:spPr/>
        <p:txBody>
          <a:bodyPr/>
          <a:lstStyle/>
          <a:p>
            <a:fld id="{B5CEABB6-07DC-46E8-9B57-56EC44A396E5}" type="slidenum">
              <a:rPr lang="en-US" smtClean="0"/>
              <a:t>11</a:t>
            </a:fld>
            <a:endParaRPr lang="en-US" dirty="0"/>
          </a:p>
        </p:txBody>
      </p:sp>
    </p:spTree>
    <p:extLst>
      <p:ext uri="{BB962C8B-B14F-4D97-AF65-F5344CB8AC3E}">
        <p14:creationId xmlns:p14="http://schemas.microsoft.com/office/powerpoint/2010/main" val="198082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IMPORTANCE OF OLD WORKERS</a:t>
            </a:r>
          </a:p>
        </p:txBody>
      </p:sp>
      <p:sp>
        <p:nvSpPr>
          <p:cNvPr id="3" name="Content Placeholder 2"/>
          <p:cNvSpPr>
            <a:spLocks noGrp="1"/>
          </p:cNvSpPr>
          <p:nvPr>
            <p:ph idx="1"/>
          </p:nvPr>
        </p:nvSpPr>
        <p:spPr>
          <a:xfrm>
            <a:off x="838201" y="1825625"/>
            <a:ext cx="4746674" cy="4351338"/>
          </a:xfrm>
        </p:spPr>
        <p:txBody>
          <a:bodyPr>
            <a:normAutofit fontScale="92500" lnSpcReduction="20000"/>
          </a:bodyPr>
          <a:lstStyle/>
          <a:p>
            <a:pPr marL="0" indent="0">
              <a:buNone/>
            </a:pPr>
            <a:r>
              <a:rPr lang="en-US" dirty="0"/>
              <a:t>1. Dedicated </a:t>
            </a:r>
          </a:p>
          <a:p>
            <a:pPr marL="0" indent="0">
              <a:buNone/>
            </a:pPr>
            <a:r>
              <a:rPr lang="en-US" dirty="0"/>
              <a:t>2. Punctuality </a:t>
            </a:r>
          </a:p>
          <a:p>
            <a:pPr marL="0" indent="0">
              <a:buNone/>
            </a:pPr>
            <a:r>
              <a:rPr lang="en-US" dirty="0"/>
              <a:t>3. Honesty </a:t>
            </a:r>
          </a:p>
          <a:p>
            <a:pPr marL="0" indent="0">
              <a:buNone/>
            </a:pPr>
            <a:r>
              <a:rPr lang="en-US" dirty="0"/>
              <a:t>4. Detail-oriented, </a:t>
            </a:r>
          </a:p>
          <a:p>
            <a:pPr marL="0" indent="0">
              <a:buNone/>
            </a:pPr>
            <a:r>
              <a:rPr lang="en-US" dirty="0"/>
              <a:t>5. Good listeners </a:t>
            </a:r>
          </a:p>
          <a:p>
            <a:pPr marL="0" indent="0">
              <a:buNone/>
            </a:pPr>
            <a:r>
              <a:rPr lang="en-US" dirty="0"/>
              <a:t>6. Pride in a job </a:t>
            </a:r>
          </a:p>
          <a:p>
            <a:pPr marL="0" indent="0">
              <a:buNone/>
            </a:pPr>
            <a:r>
              <a:rPr lang="en-US" dirty="0"/>
              <a:t>7. Organizational skills </a:t>
            </a:r>
          </a:p>
          <a:p>
            <a:pPr marL="0" indent="0">
              <a:buNone/>
            </a:pPr>
            <a:r>
              <a:rPr lang="en-US" dirty="0"/>
              <a:t>8. Efficiency </a:t>
            </a:r>
          </a:p>
          <a:p>
            <a:pPr marL="0" indent="0">
              <a:buNone/>
            </a:pPr>
            <a:r>
              <a:rPr lang="en-US" dirty="0"/>
              <a:t>9. Maturity </a:t>
            </a:r>
          </a:p>
          <a:p>
            <a:pPr marL="0" indent="0">
              <a:buNone/>
            </a:pPr>
            <a:r>
              <a:rPr lang="en-US" dirty="0"/>
              <a:t>10. Communication skills</a:t>
            </a:r>
          </a:p>
        </p:txBody>
      </p:sp>
      <p:sp>
        <p:nvSpPr>
          <p:cNvPr id="6" name="Rectangle 5"/>
          <p:cNvSpPr/>
          <p:nvPr/>
        </p:nvSpPr>
        <p:spPr>
          <a:xfrm>
            <a:off x="6096000" y="5992297"/>
            <a:ext cx="4376006" cy="369332"/>
          </a:xfrm>
          <a:prstGeom prst="rect">
            <a:avLst/>
          </a:prstGeom>
        </p:spPr>
        <p:txBody>
          <a:bodyPr wrap="none">
            <a:spAutoFit/>
          </a:bodyPr>
          <a:lstStyle/>
          <a:p>
            <a:r>
              <a:rPr lang="en-US" sz="1800" dirty="0"/>
              <a:t>https://www.entrepreneur.com/article/167500</a:t>
            </a:r>
          </a:p>
        </p:txBody>
      </p:sp>
      <p:pic>
        <p:nvPicPr>
          <p:cNvPr id="5" name="Picture 4" descr="A picture containing man, person, ground, building&#10;&#10;Description automatically generated">
            <a:extLst>
              <a:ext uri="{FF2B5EF4-FFF2-40B4-BE49-F238E27FC236}">
                <a16:creationId xmlns:a16="http://schemas.microsoft.com/office/drawing/2014/main" id="{AD4A51F3-658F-4195-8C89-0E36B01DC0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91772" y="1825625"/>
            <a:ext cx="5800324" cy="3871790"/>
          </a:xfrm>
          <a:prstGeom prst="rect">
            <a:avLst/>
          </a:prstGeom>
        </p:spPr>
      </p:pic>
      <p:sp>
        <p:nvSpPr>
          <p:cNvPr id="4" name="Date Placeholder 3">
            <a:extLst>
              <a:ext uri="{FF2B5EF4-FFF2-40B4-BE49-F238E27FC236}">
                <a16:creationId xmlns:a16="http://schemas.microsoft.com/office/drawing/2014/main" id="{BD452CF2-035B-E222-187E-6ADD05F755D6}"/>
              </a:ext>
            </a:extLst>
          </p:cNvPr>
          <p:cNvSpPr>
            <a:spLocks noGrp="1"/>
          </p:cNvSpPr>
          <p:nvPr>
            <p:ph type="dt" sz="half" idx="10"/>
          </p:nvPr>
        </p:nvSpPr>
        <p:spPr/>
        <p:txBody>
          <a:bodyPr/>
          <a:lstStyle/>
          <a:p>
            <a:r>
              <a:rPr lang="en-US"/>
              <a:t>IT2090</a:t>
            </a:r>
            <a:endParaRPr lang="en-US" dirty="0"/>
          </a:p>
        </p:txBody>
      </p:sp>
      <p:sp>
        <p:nvSpPr>
          <p:cNvPr id="7" name="Footer Placeholder 6">
            <a:extLst>
              <a:ext uri="{FF2B5EF4-FFF2-40B4-BE49-F238E27FC236}">
                <a16:creationId xmlns:a16="http://schemas.microsoft.com/office/drawing/2014/main" id="{6F944761-760C-51E2-02A9-3D0E366E8B60}"/>
              </a:ext>
            </a:extLst>
          </p:cNvPr>
          <p:cNvSpPr>
            <a:spLocks noGrp="1"/>
          </p:cNvSpPr>
          <p:nvPr>
            <p:ph type="ftr" sz="quarter" idx="11"/>
          </p:nvPr>
        </p:nvSpPr>
        <p:spPr/>
        <p:txBody>
          <a:bodyPr/>
          <a:lstStyle/>
          <a:p>
            <a:r>
              <a:rPr lang="en-US"/>
              <a:t>Lecture 7 - Team Diversity</a:t>
            </a:r>
            <a:endParaRPr lang="en-US" dirty="0"/>
          </a:p>
        </p:txBody>
      </p:sp>
      <p:sp>
        <p:nvSpPr>
          <p:cNvPr id="8" name="Slide Number Placeholder 7">
            <a:extLst>
              <a:ext uri="{FF2B5EF4-FFF2-40B4-BE49-F238E27FC236}">
                <a16:creationId xmlns:a16="http://schemas.microsoft.com/office/drawing/2014/main" id="{E78091EA-F7C0-3774-CAD5-C458735C1088}"/>
              </a:ext>
            </a:extLst>
          </p:cNvPr>
          <p:cNvSpPr>
            <a:spLocks noGrp="1"/>
          </p:cNvSpPr>
          <p:nvPr>
            <p:ph type="sldNum" sz="quarter" idx="12"/>
          </p:nvPr>
        </p:nvSpPr>
        <p:spPr/>
        <p:txBody>
          <a:bodyPr/>
          <a:lstStyle/>
          <a:p>
            <a:fld id="{B5CEABB6-07DC-46E8-9B57-56EC44A396E5}" type="slidenum">
              <a:rPr lang="en-US" smtClean="0"/>
              <a:t>12</a:t>
            </a:fld>
            <a:endParaRPr lang="en-US" dirty="0"/>
          </a:p>
        </p:txBody>
      </p:sp>
    </p:spTree>
    <p:extLst>
      <p:ext uri="{BB962C8B-B14F-4D97-AF65-F5344CB8AC3E}">
        <p14:creationId xmlns:p14="http://schemas.microsoft.com/office/powerpoint/2010/main" val="38708685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557" y="55509"/>
            <a:ext cx="10515600" cy="1325563"/>
          </a:xfrm>
        </p:spPr>
        <p:txBody>
          <a:bodyPr/>
          <a:lstStyle/>
          <a:p>
            <a:r>
              <a:rPr lang="en-US" dirty="0"/>
              <a:t>Why need young people</a:t>
            </a:r>
          </a:p>
        </p:txBody>
      </p:sp>
      <p:sp>
        <p:nvSpPr>
          <p:cNvPr id="3" name="Content Placeholder 2"/>
          <p:cNvSpPr>
            <a:spLocks noGrp="1"/>
          </p:cNvSpPr>
          <p:nvPr>
            <p:ph idx="1"/>
          </p:nvPr>
        </p:nvSpPr>
        <p:spPr>
          <a:xfrm>
            <a:off x="417634" y="1079250"/>
            <a:ext cx="6327531" cy="4699500"/>
          </a:xfrm>
        </p:spPr>
        <p:txBody>
          <a:bodyPr>
            <a:noAutofit/>
          </a:bodyPr>
          <a:lstStyle/>
          <a:p>
            <a:r>
              <a:rPr lang="en-US" dirty="0"/>
              <a:t>New energy and perspective</a:t>
            </a:r>
          </a:p>
          <a:p>
            <a:pPr marL="0" indent="0">
              <a:buNone/>
            </a:pPr>
            <a:r>
              <a:rPr lang="en-US" sz="2400" dirty="0"/>
              <a:t>Young employees can bring fresh perspective and a different way of thinking to your business.</a:t>
            </a:r>
            <a:r>
              <a:rPr lang="en-US" sz="1400" dirty="0"/>
              <a:t>  </a:t>
            </a:r>
            <a:endParaRPr lang="en-US" dirty="0"/>
          </a:p>
          <a:p>
            <a:r>
              <a:rPr lang="en-US" dirty="0"/>
              <a:t>Workforce development</a:t>
            </a:r>
          </a:p>
          <a:p>
            <a:pPr marL="0" indent="0">
              <a:buNone/>
            </a:pPr>
            <a:r>
              <a:rPr lang="en-US" sz="2400" dirty="0"/>
              <a:t>They have just come out of school or tertiary education they will still retain a mindset  that will help them absorb training more readily. </a:t>
            </a:r>
          </a:p>
          <a:p>
            <a:r>
              <a:rPr lang="en-US" dirty="0"/>
              <a:t>Affordability</a:t>
            </a:r>
          </a:p>
          <a:p>
            <a:pPr marL="0" indent="0">
              <a:buNone/>
            </a:pPr>
            <a:r>
              <a:rPr lang="en-US" sz="2400" dirty="0"/>
              <a:t>More often than not, wages for a young employee are less expensive than those for an older more experienced worker. </a:t>
            </a:r>
          </a:p>
        </p:txBody>
      </p:sp>
      <p:sp>
        <p:nvSpPr>
          <p:cNvPr id="4" name="Rectangle 3"/>
          <p:cNvSpPr/>
          <p:nvPr/>
        </p:nvSpPr>
        <p:spPr>
          <a:xfrm>
            <a:off x="443425" y="5895188"/>
            <a:ext cx="6762134" cy="338554"/>
          </a:xfrm>
          <a:prstGeom prst="rect">
            <a:avLst/>
          </a:prstGeom>
        </p:spPr>
        <p:txBody>
          <a:bodyPr wrap="square">
            <a:spAutoFit/>
          </a:bodyPr>
          <a:lstStyle/>
          <a:p>
            <a:r>
              <a:rPr lang="en-US" sz="1600" dirty="0"/>
              <a:t>https://chessemployment.com.au/5-benefits-hiring-young-people/</a:t>
            </a:r>
          </a:p>
        </p:txBody>
      </p:sp>
      <p:pic>
        <p:nvPicPr>
          <p:cNvPr id="7" name="Picture 6" descr="A picture containing person, table, indoor, man&#10;&#10;Description automatically generated">
            <a:extLst>
              <a:ext uri="{FF2B5EF4-FFF2-40B4-BE49-F238E27FC236}">
                <a16:creationId xmlns:a16="http://schemas.microsoft.com/office/drawing/2014/main" id="{1A5907D1-4FBE-41DA-A54E-FD7C519181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00678" y="2174523"/>
            <a:ext cx="4696022" cy="3143065"/>
          </a:xfrm>
          <a:prstGeom prst="rect">
            <a:avLst/>
          </a:prstGeom>
        </p:spPr>
      </p:pic>
      <p:sp>
        <p:nvSpPr>
          <p:cNvPr id="6" name="Date Placeholder 5">
            <a:extLst>
              <a:ext uri="{FF2B5EF4-FFF2-40B4-BE49-F238E27FC236}">
                <a16:creationId xmlns:a16="http://schemas.microsoft.com/office/drawing/2014/main" id="{C9854853-75C4-90D8-FE59-02B9F15F3E6E}"/>
              </a:ext>
            </a:extLst>
          </p:cNvPr>
          <p:cNvSpPr>
            <a:spLocks noGrp="1"/>
          </p:cNvSpPr>
          <p:nvPr>
            <p:ph type="dt" sz="half" idx="10"/>
          </p:nvPr>
        </p:nvSpPr>
        <p:spPr/>
        <p:txBody>
          <a:bodyPr/>
          <a:lstStyle/>
          <a:p>
            <a:r>
              <a:rPr lang="en-US"/>
              <a:t>IT2090</a:t>
            </a:r>
            <a:endParaRPr lang="en-US" dirty="0"/>
          </a:p>
        </p:txBody>
      </p:sp>
      <p:sp>
        <p:nvSpPr>
          <p:cNvPr id="8" name="Footer Placeholder 7">
            <a:extLst>
              <a:ext uri="{FF2B5EF4-FFF2-40B4-BE49-F238E27FC236}">
                <a16:creationId xmlns:a16="http://schemas.microsoft.com/office/drawing/2014/main" id="{E7C4DB7E-E02F-8DA0-DEE3-20556C0E76CB}"/>
              </a:ext>
            </a:extLst>
          </p:cNvPr>
          <p:cNvSpPr>
            <a:spLocks noGrp="1"/>
          </p:cNvSpPr>
          <p:nvPr>
            <p:ph type="ftr" sz="quarter" idx="11"/>
          </p:nvPr>
        </p:nvSpPr>
        <p:spPr/>
        <p:txBody>
          <a:bodyPr/>
          <a:lstStyle/>
          <a:p>
            <a:r>
              <a:rPr lang="en-US"/>
              <a:t>Lecture 7 - Team Diversity</a:t>
            </a:r>
            <a:endParaRPr lang="en-US" dirty="0"/>
          </a:p>
        </p:txBody>
      </p:sp>
      <p:sp>
        <p:nvSpPr>
          <p:cNvPr id="9" name="Slide Number Placeholder 8">
            <a:extLst>
              <a:ext uri="{FF2B5EF4-FFF2-40B4-BE49-F238E27FC236}">
                <a16:creationId xmlns:a16="http://schemas.microsoft.com/office/drawing/2014/main" id="{79F2ED6B-9E48-383F-E2BE-435EB6D98A0F}"/>
              </a:ext>
            </a:extLst>
          </p:cNvPr>
          <p:cNvSpPr>
            <a:spLocks noGrp="1"/>
          </p:cNvSpPr>
          <p:nvPr>
            <p:ph type="sldNum" sz="quarter" idx="12"/>
          </p:nvPr>
        </p:nvSpPr>
        <p:spPr/>
        <p:txBody>
          <a:bodyPr/>
          <a:lstStyle/>
          <a:p>
            <a:fld id="{B5CEABB6-07DC-46E8-9B57-56EC44A396E5}" type="slidenum">
              <a:rPr lang="en-US" smtClean="0"/>
              <a:t>13</a:t>
            </a:fld>
            <a:endParaRPr lang="en-US" dirty="0"/>
          </a:p>
        </p:txBody>
      </p:sp>
    </p:spTree>
    <p:extLst>
      <p:ext uri="{BB962C8B-B14F-4D97-AF65-F5344CB8AC3E}">
        <p14:creationId xmlns:p14="http://schemas.microsoft.com/office/powerpoint/2010/main" val="194845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557" y="83644"/>
            <a:ext cx="10515600" cy="1325563"/>
          </a:xfrm>
        </p:spPr>
        <p:txBody>
          <a:bodyPr/>
          <a:lstStyle/>
          <a:p>
            <a:r>
              <a:rPr lang="en-US" dirty="0"/>
              <a:t>Why need young people</a:t>
            </a:r>
          </a:p>
        </p:txBody>
      </p:sp>
      <p:sp>
        <p:nvSpPr>
          <p:cNvPr id="3" name="Content Placeholder 2"/>
          <p:cNvSpPr>
            <a:spLocks noGrp="1"/>
          </p:cNvSpPr>
          <p:nvPr>
            <p:ph idx="1"/>
          </p:nvPr>
        </p:nvSpPr>
        <p:spPr>
          <a:xfrm>
            <a:off x="495300" y="1485395"/>
            <a:ext cx="11431229" cy="4960937"/>
          </a:xfrm>
        </p:spPr>
        <p:txBody>
          <a:bodyPr>
            <a:noAutofit/>
          </a:bodyPr>
          <a:lstStyle/>
          <a:p>
            <a:r>
              <a:rPr lang="en-US" dirty="0"/>
              <a:t>Tech advancement &amp; early adoption</a:t>
            </a:r>
          </a:p>
          <a:p>
            <a:pPr marL="0" indent="0">
              <a:buNone/>
            </a:pPr>
            <a:r>
              <a:rPr lang="en-US" sz="2400" dirty="0"/>
              <a:t>Millennials have grown up around technology. Their natural affinity for tech and their ability to apply and understand  different technologies quickly sets them apart from other generations in the workforce.</a:t>
            </a:r>
          </a:p>
          <a:p>
            <a:r>
              <a:rPr lang="en-US" dirty="0"/>
              <a:t>Adaptability &amp; agility</a:t>
            </a:r>
          </a:p>
          <a:p>
            <a:pPr marL="0" indent="0">
              <a:buNone/>
            </a:pPr>
            <a:r>
              <a:rPr lang="en-US" sz="2400" dirty="0"/>
              <a:t>When unexpected circumstances arise, younger people are better equipped to respond to sudden change . – Science Daily, 2011 .</a:t>
            </a:r>
          </a:p>
        </p:txBody>
      </p:sp>
      <p:sp>
        <p:nvSpPr>
          <p:cNvPr id="5" name="Date Placeholder 4">
            <a:extLst>
              <a:ext uri="{FF2B5EF4-FFF2-40B4-BE49-F238E27FC236}">
                <a16:creationId xmlns:a16="http://schemas.microsoft.com/office/drawing/2014/main" id="{05F5E424-6307-F621-56F1-CD14F4B7E611}"/>
              </a:ext>
            </a:extLst>
          </p:cNvPr>
          <p:cNvSpPr>
            <a:spLocks noGrp="1"/>
          </p:cNvSpPr>
          <p:nvPr>
            <p:ph type="dt" sz="half" idx="10"/>
          </p:nvPr>
        </p:nvSpPr>
        <p:spPr/>
        <p:txBody>
          <a:bodyPr/>
          <a:lstStyle/>
          <a:p>
            <a:r>
              <a:rPr lang="en-US"/>
              <a:t>IT2090</a:t>
            </a:r>
            <a:endParaRPr lang="en-US" dirty="0"/>
          </a:p>
        </p:txBody>
      </p:sp>
      <p:sp>
        <p:nvSpPr>
          <p:cNvPr id="6" name="Footer Placeholder 5">
            <a:extLst>
              <a:ext uri="{FF2B5EF4-FFF2-40B4-BE49-F238E27FC236}">
                <a16:creationId xmlns:a16="http://schemas.microsoft.com/office/drawing/2014/main" id="{E11F3B77-4FD5-C393-8669-D8413DC481A0}"/>
              </a:ext>
            </a:extLst>
          </p:cNvPr>
          <p:cNvSpPr>
            <a:spLocks noGrp="1"/>
          </p:cNvSpPr>
          <p:nvPr>
            <p:ph type="ftr" sz="quarter" idx="11"/>
          </p:nvPr>
        </p:nvSpPr>
        <p:spPr/>
        <p:txBody>
          <a:bodyPr/>
          <a:lstStyle/>
          <a:p>
            <a:r>
              <a:rPr lang="en-US"/>
              <a:t>Lecture 7 - Team Diversity</a:t>
            </a:r>
            <a:endParaRPr lang="en-US" dirty="0"/>
          </a:p>
        </p:txBody>
      </p:sp>
      <p:sp>
        <p:nvSpPr>
          <p:cNvPr id="7" name="Slide Number Placeholder 6">
            <a:extLst>
              <a:ext uri="{FF2B5EF4-FFF2-40B4-BE49-F238E27FC236}">
                <a16:creationId xmlns:a16="http://schemas.microsoft.com/office/drawing/2014/main" id="{2388C714-DA54-471E-F541-303EED3DCA0C}"/>
              </a:ext>
            </a:extLst>
          </p:cNvPr>
          <p:cNvSpPr>
            <a:spLocks noGrp="1"/>
          </p:cNvSpPr>
          <p:nvPr>
            <p:ph type="sldNum" sz="quarter" idx="12"/>
          </p:nvPr>
        </p:nvSpPr>
        <p:spPr/>
        <p:txBody>
          <a:bodyPr/>
          <a:lstStyle/>
          <a:p>
            <a:fld id="{B5CEABB6-07DC-46E8-9B57-56EC44A396E5}" type="slidenum">
              <a:rPr lang="en-US" smtClean="0"/>
              <a:t>14</a:t>
            </a:fld>
            <a:endParaRPr lang="en-US" dirty="0"/>
          </a:p>
        </p:txBody>
      </p:sp>
    </p:spTree>
    <p:extLst>
      <p:ext uri="{BB962C8B-B14F-4D97-AF65-F5344CB8AC3E}">
        <p14:creationId xmlns:p14="http://schemas.microsoft.com/office/powerpoint/2010/main" val="17243686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Culture</a:t>
            </a:r>
          </a:p>
        </p:txBody>
      </p:sp>
      <p:sp>
        <p:nvSpPr>
          <p:cNvPr id="3" name="Content Placeholder 2"/>
          <p:cNvSpPr>
            <a:spLocks noGrp="1"/>
          </p:cNvSpPr>
          <p:nvPr>
            <p:ph idx="1"/>
          </p:nvPr>
        </p:nvSpPr>
        <p:spPr/>
        <p:txBody>
          <a:bodyPr/>
          <a:lstStyle/>
          <a:p>
            <a:pPr marL="0" indent="0">
              <a:buNone/>
            </a:pPr>
            <a:r>
              <a:rPr lang="en-US" dirty="0"/>
              <a:t>Culture</a:t>
            </a:r>
          </a:p>
          <a:p>
            <a:pPr lvl="1"/>
            <a:r>
              <a:rPr lang="en-US" dirty="0"/>
              <a:t>Culture refers to the standards of social interaction, value and beliefs from a given group of people. </a:t>
            </a:r>
          </a:p>
          <a:p>
            <a:pPr lvl="1"/>
            <a:r>
              <a:rPr lang="en-US" dirty="0"/>
              <a:t>Cultural issues can affect team interactions through different understandings of communication or family and can appear to be an excuse for preferential treatment.</a:t>
            </a:r>
          </a:p>
          <a:p>
            <a:endParaRPr lang="en-US" dirty="0"/>
          </a:p>
        </p:txBody>
      </p:sp>
      <p:sp>
        <p:nvSpPr>
          <p:cNvPr id="4" name="Date Placeholder 3">
            <a:extLst>
              <a:ext uri="{FF2B5EF4-FFF2-40B4-BE49-F238E27FC236}">
                <a16:creationId xmlns:a16="http://schemas.microsoft.com/office/drawing/2014/main" id="{3C09C54E-8E0D-EF15-A209-E88E8B8137C1}"/>
              </a:ext>
            </a:extLst>
          </p:cNvPr>
          <p:cNvSpPr>
            <a:spLocks noGrp="1"/>
          </p:cNvSpPr>
          <p:nvPr>
            <p:ph type="dt" sz="half" idx="10"/>
          </p:nvPr>
        </p:nvSpPr>
        <p:spPr/>
        <p:txBody>
          <a:bodyPr/>
          <a:lstStyle/>
          <a:p>
            <a:r>
              <a:rPr lang="en-US"/>
              <a:t>IT2090</a:t>
            </a:r>
            <a:endParaRPr lang="en-US" dirty="0"/>
          </a:p>
        </p:txBody>
      </p:sp>
      <p:sp>
        <p:nvSpPr>
          <p:cNvPr id="5" name="Footer Placeholder 4">
            <a:extLst>
              <a:ext uri="{FF2B5EF4-FFF2-40B4-BE49-F238E27FC236}">
                <a16:creationId xmlns:a16="http://schemas.microsoft.com/office/drawing/2014/main" id="{F6CED94C-0207-56B9-E9FF-DCB6032F65CD}"/>
              </a:ext>
            </a:extLst>
          </p:cNvPr>
          <p:cNvSpPr>
            <a:spLocks noGrp="1"/>
          </p:cNvSpPr>
          <p:nvPr>
            <p:ph type="ftr" sz="quarter" idx="11"/>
          </p:nvPr>
        </p:nvSpPr>
        <p:spPr/>
        <p:txBody>
          <a:bodyPr/>
          <a:lstStyle/>
          <a:p>
            <a:r>
              <a:rPr lang="en-US"/>
              <a:t>Lecture 7 - Team Diversity</a:t>
            </a:r>
            <a:endParaRPr lang="en-US" dirty="0"/>
          </a:p>
        </p:txBody>
      </p:sp>
      <p:sp>
        <p:nvSpPr>
          <p:cNvPr id="6" name="Slide Number Placeholder 5">
            <a:extLst>
              <a:ext uri="{FF2B5EF4-FFF2-40B4-BE49-F238E27FC236}">
                <a16:creationId xmlns:a16="http://schemas.microsoft.com/office/drawing/2014/main" id="{1373D830-7459-4DFB-E2B0-B0DD37B48D2B}"/>
              </a:ext>
            </a:extLst>
          </p:cNvPr>
          <p:cNvSpPr>
            <a:spLocks noGrp="1"/>
          </p:cNvSpPr>
          <p:nvPr>
            <p:ph type="sldNum" sz="quarter" idx="12"/>
          </p:nvPr>
        </p:nvSpPr>
        <p:spPr/>
        <p:txBody>
          <a:bodyPr/>
          <a:lstStyle/>
          <a:p>
            <a:fld id="{B5CEABB6-07DC-46E8-9B57-56EC44A396E5}" type="slidenum">
              <a:rPr lang="en-US" smtClean="0"/>
              <a:t>15</a:t>
            </a:fld>
            <a:endParaRPr lang="en-US" dirty="0"/>
          </a:p>
        </p:txBody>
      </p:sp>
    </p:spTree>
    <p:extLst>
      <p:ext uri="{BB962C8B-B14F-4D97-AF65-F5344CB8AC3E}">
        <p14:creationId xmlns:p14="http://schemas.microsoft.com/office/powerpoint/2010/main" val="4885205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2">
            <a:extLst>
              <a:ext uri="{FF2B5EF4-FFF2-40B4-BE49-F238E27FC236}">
                <a16:creationId xmlns:a16="http://schemas.microsoft.com/office/drawing/2014/main" id="{E7746BCF-BAE0-EE81-60D8-77382C5B6EB8}"/>
              </a:ext>
            </a:extLst>
          </p:cNvPr>
          <p:cNvSpPr>
            <a:spLocks noGrp="1" noChangeArrowheads="1"/>
          </p:cNvSpPr>
          <p:nvPr>
            <p:ph type="title"/>
          </p:nvPr>
        </p:nvSpPr>
        <p:spPr/>
        <p:txBody>
          <a:bodyPr/>
          <a:lstStyle/>
          <a:p>
            <a:pPr>
              <a:defRPr/>
            </a:pPr>
            <a:r>
              <a:rPr lang="en-US" dirty="0"/>
              <a:t>National culture</a:t>
            </a:r>
          </a:p>
        </p:txBody>
      </p:sp>
      <p:sp>
        <p:nvSpPr>
          <p:cNvPr id="7" name="Rectangle 6">
            <a:extLst>
              <a:ext uri="{FF2B5EF4-FFF2-40B4-BE49-F238E27FC236}">
                <a16:creationId xmlns:a16="http://schemas.microsoft.com/office/drawing/2014/main" id="{FF5CE37A-199E-6183-982C-82EAB7986B61}"/>
              </a:ext>
            </a:extLst>
          </p:cNvPr>
          <p:cNvSpPr/>
          <p:nvPr/>
        </p:nvSpPr>
        <p:spPr>
          <a:xfrm>
            <a:off x="838200" y="1690688"/>
            <a:ext cx="10782300" cy="2308324"/>
          </a:xfrm>
          <a:prstGeom prst="rect">
            <a:avLst/>
          </a:prstGeom>
        </p:spPr>
        <p:txBody>
          <a:bodyPr wrap="square">
            <a:spAutoFit/>
          </a:bodyPr>
          <a:lstStyle/>
          <a:p>
            <a:pPr eaLnBrk="0" hangingPunct="0">
              <a:defRPr/>
            </a:pPr>
            <a:endParaRPr lang="en-US" sz="3200" b="1" dirty="0">
              <a:latin typeface="+mn-lt"/>
              <a:cs typeface="+mn-cs"/>
            </a:endParaRPr>
          </a:p>
          <a:p>
            <a:pPr eaLnBrk="0" hangingPunct="0">
              <a:defRPr/>
            </a:pPr>
            <a:r>
              <a:rPr lang="en-US" sz="2800" dirty="0">
                <a:latin typeface="+mn-lt"/>
                <a:cs typeface="+mn-cs"/>
              </a:rPr>
              <a:t>The set of values or beliefs that a society considers important and the norms of behavior that are approved or sanctioned in that society, Over time. the culture of a nation changes and this affects the values and beliefs of its members.</a:t>
            </a:r>
          </a:p>
        </p:txBody>
      </p:sp>
      <p:sp>
        <p:nvSpPr>
          <p:cNvPr id="4" name="Slide Number Placeholder 3">
            <a:extLst>
              <a:ext uri="{FF2B5EF4-FFF2-40B4-BE49-F238E27FC236}">
                <a16:creationId xmlns:a16="http://schemas.microsoft.com/office/drawing/2014/main" id="{A5DD4950-021E-23AE-C67D-7D1FF2AE6571}"/>
              </a:ext>
            </a:extLst>
          </p:cNvPr>
          <p:cNvSpPr>
            <a:spLocks noGrp="1"/>
          </p:cNvSpPr>
          <p:nvPr>
            <p:ph type="sldNum" sz="quarter" idx="12"/>
          </p:nvPr>
        </p:nvSpPr>
        <p:spPr/>
        <p:txBody>
          <a:bodyPr/>
          <a:lstStyle>
            <a:lvl1pPr eaLnBrk="0" hangingPunct="0">
              <a:defRPr sz="3800">
                <a:solidFill>
                  <a:schemeClr val="tx1"/>
                </a:solidFill>
                <a:latin typeface="Times New Roman" panose="02020603050405020304" pitchFamily="18" charset="0"/>
                <a:cs typeface="Arial" panose="020B0604020202020204" pitchFamily="34" charset="0"/>
              </a:defRPr>
            </a:lvl1pPr>
            <a:lvl2pPr marL="742950" indent="-285750" eaLnBrk="0" hangingPunct="0">
              <a:defRPr sz="3800">
                <a:solidFill>
                  <a:schemeClr val="tx1"/>
                </a:solidFill>
                <a:latin typeface="Times New Roman" panose="02020603050405020304" pitchFamily="18" charset="0"/>
                <a:cs typeface="Arial" panose="020B0604020202020204" pitchFamily="34" charset="0"/>
              </a:defRPr>
            </a:lvl2pPr>
            <a:lvl3pPr marL="1143000" indent="-228600" eaLnBrk="0" hangingPunct="0">
              <a:defRPr sz="3800">
                <a:solidFill>
                  <a:schemeClr val="tx1"/>
                </a:solidFill>
                <a:latin typeface="Times New Roman" panose="02020603050405020304" pitchFamily="18" charset="0"/>
                <a:cs typeface="Arial" panose="020B0604020202020204" pitchFamily="34" charset="0"/>
              </a:defRPr>
            </a:lvl3pPr>
            <a:lvl4pPr marL="1600200" indent="-228600" eaLnBrk="0" hangingPunct="0">
              <a:defRPr sz="3800">
                <a:solidFill>
                  <a:schemeClr val="tx1"/>
                </a:solidFill>
                <a:latin typeface="Times New Roman" panose="02020603050405020304" pitchFamily="18" charset="0"/>
                <a:cs typeface="Arial" panose="020B0604020202020204" pitchFamily="34" charset="0"/>
              </a:defRPr>
            </a:lvl4pPr>
            <a:lvl5pPr marL="2057400" indent="-228600" eaLnBrk="0" hangingPunct="0">
              <a:defRPr sz="38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38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38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38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3800">
                <a:solidFill>
                  <a:schemeClr val="tx1"/>
                </a:solidFill>
                <a:latin typeface="Times New Roman" panose="02020603050405020304" pitchFamily="18" charset="0"/>
                <a:cs typeface="Arial" panose="020B0604020202020204" pitchFamily="34" charset="0"/>
              </a:defRPr>
            </a:lvl9pPr>
          </a:lstStyle>
          <a:p>
            <a:pPr eaLnBrk="1" hangingPunct="1"/>
            <a:fld id="{4595DB0C-61F0-4BAE-A8C2-F9A4B87DE777}" type="slidenum">
              <a:rPr lang="en-US" altLang="en-US" sz="1200">
                <a:solidFill>
                  <a:srgbClr val="3F3F3F"/>
                </a:solidFill>
              </a:rPr>
              <a:pPr eaLnBrk="1" hangingPunct="1"/>
              <a:t>16</a:t>
            </a:fld>
            <a:endParaRPr lang="en-US" altLang="en-US" sz="1200">
              <a:solidFill>
                <a:srgbClr val="3F3F3F"/>
              </a:solidFill>
            </a:endParaRPr>
          </a:p>
        </p:txBody>
      </p:sp>
      <p:sp>
        <p:nvSpPr>
          <p:cNvPr id="2" name="Date Placeholder 1">
            <a:extLst>
              <a:ext uri="{FF2B5EF4-FFF2-40B4-BE49-F238E27FC236}">
                <a16:creationId xmlns:a16="http://schemas.microsoft.com/office/drawing/2014/main" id="{71A791C8-DD5D-328A-7EA8-57F7853A7EA2}"/>
              </a:ext>
            </a:extLst>
          </p:cNvPr>
          <p:cNvSpPr>
            <a:spLocks noGrp="1"/>
          </p:cNvSpPr>
          <p:nvPr>
            <p:ph type="dt" sz="quarter" idx="10"/>
          </p:nvPr>
        </p:nvSpPr>
        <p:spPr/>
        <p:txBody>
          <a:bodyPr/>
          <a:lstStyle/>
          <a:p>
            <a:pPr>
              <a:defRPr/>
            </a:pPr>
            <a:r>
              <a:rPr lang="en-US"/>
              <a:t>IT2090</a:t>
            </a:r>
            <a:endParaRPr lang="en-US" dirty="0"/>
          </a:p>
        </p:txBody>
      </p:sp>
      <p:sp>
        <p:nvSpPr>
          <p:cNvPr id="3" name="Footer Placeholder 2">
            <a:extLst>
              <a:ext uri="{FF2B5EF4-FFF2-40B4-BE49-F238E27FC236}">
                <a16:creationId xmlns:a16="http://schemas.microsoft.com/office/drawing/2014/main" id="{634AB391-F299-53AF-DFB6-94EC4FF1B57F}"/>
              </a:ext>
            </a:extLst>
          </p:cNvPr>
          <p:cNvSpPr>
            <a:spLocks noGrp="1"/>
          </p:cNvSpPr>
          <p:nvPr>
            <p:ph type="ftr" sz="quarter" idx="11"/>
          </p:nvPr>
        </p:nvSpPr>
        <p:spPr/>
        <p:txBody>
          <a:bodyPr/>
          <a:lstStyle/>
          <a:p>
            <a:pPr>
              <a:defRPr/>
            </a:pPr>
            <a:r>
              <a:rPr lang="en-US"/>
              <a:t>Lecture 7 - Team Diversity</a:t>
            </a:r>
          </a:p>
        </p:txBody>
      </p:sp>
    </p:spTree>
  </p:cSld>
  <p:clrMapOvr>
    <a:masterClrMapping/>
  </p:clrMapOvr>
  <p:transition>
    <p:cover dir="rd"/>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2">
            <a:extLst>
              <a:ext uri="{FF2B5EF4-FFF2-40B4-BE49-F238E27FC236}">
                <a16:creationId xmlns:a16="http://schemas.microsoft.com/office/drawing/2014/main" id="{FC9F0501-E2A6-46CE-C1DD-AA6746054C54}"/>
              </a:ext>
            </a:extLst>
          </p:cNvPr>
          <p:cNvSpPr>
            <a:spLocks noGrp="1" noChangeArrowheads="1"/>
          </p:cNvSpPr>
          <p:nvPr>
            <p:ph type="title"/>
          </p:nvPr>
        </p:nvSpPr>
        <p:spPr/>
        <p:txBody>
          <a:bodyPr>
            <a:normAutofit/>
          </a:bodyPr>
          <a:lstStyle/>
          <a:p>
            <a:pPr>
              <a:defRPr/>
            </a:pPr>
            <a:r>
              <a:rPr lang="en-US" sz="3600" dirty="0"/>
              <a:t>Popular dimensions of culture include:</a:t>
            </a:r>
          </a:p>
        </p:txBody>
      </p:sp>
      <p:sp>
        <p:nvSpPr>
          <p:cNvPr id="20483" name="Rectangle 3">
            <a:extLst>
              <a:ext uri="{FF2B5EF4-FFF2-40B4-BE49-F238E27FC236}">
                <a16:creationId xmlns:a16="http://schemas.microsoft.com/office/drawing/2014/main" id="{A717E66D-50FA-5DD9-A3B9-B322753445B4}"/>
              </a:ext>
            </a:extLst>
          </p:cNvPr>
          <p:cNvSpPr>
            <a:spLocks noGrp="1" noChangeArrowheads="1"/>
          </p:cNvSpPr>
          <p:nvPr>
            <p:ph idx="1"/>
          </p:nvPr>
        </p:nvSpPr>
        <p:spPr/>
        <p:txBody>
          <a:bodyPr/>
          <a:lstStyle/>
          <a:p>
            <a:pPr lvl="1">
              <a:lnSpc>
                <a:spcPct val="140000"/>
              </a:lnSpc>
            </a:pPr>
            <a:r>
              <a:rPr lang="en-US" altLang="en-US" dirty="0"/>
              <a:t>Language.</a:t>
            </a:r>
          </a:p>
          <a:p>
            <a:pPr lvl="1">
              <a:lnSpc>
                <a:spcPct val="140000"/>
              </a:lnSpc>
            </a:pPr>
            <a:r>
              <a:rPr lang="en-US" altLang="en-US" dirty="0"/>
              <a:t>Time orientation.</a:t>
            </a:r>
          </a:p>
          <a:p>
            <a:pPr lvl="1">
              <a:lnSpc>
                <a:spcPct val="140000"/>
              </a:lnSpc>
            </a:pPr>
            <a:r>
              <a:rPr lang="en-US" altLang="en-US" dirty="0"/>
              <a:t>Use of space.</a:t>
            </a:r>
          </a:p>
          <a:p>
            <a:pPr lvl="1">
              <a:lnSpc>
                <a:spcPct val="140000"/>
              </a:lnSpc>
            </a:pPr>
            <a:r>
              <a:rPr lang="en-US" altLang="en-US" dirty="0"/>
              <a:t>Religion.</a:t>
            </a:r>
          </a:p>
        </p:txBody>
      </p:sp>
      <p:sp>
        <p:nvSpPr>
          <p:cNvPr id="4" name="Slide Number Placeholder 3">
            <a:extLst>
              <a:ext uri="{FF2B5EF4-FFF2-40B4-BE49-F238E27FC236}">
                <a16:creationId xmlns:a16="http://schemas.microsoft.com/office/drawing/2014/main" id="{C54440DE-C3B7-FBC9-86AB-5656D7DFCBD8}"/>
              </a:ext>
            </a:extLst>
          </p:cNvPr>
          <p:cNvSpPr>
            <a:spLocks noGrp="1"/>
          </p:cNvSpPr>
          <p:nvPr>
            <p:ph type="sldNum" sz="quarter" idx="12"/>
          </p:nvPr>
        </p:nvSpPr>
        <p:spPr/>
        <p:txBody>
          <a:bodyPr/>
          <a:lstStyle>
            <a:lvl1pPr eaLnBrk="0" hangingPunct="0">
              <a:defRPr sz="3800">
                <a:solidFill>
                  <a:schemeClr val="tx1"/>
                </a:solidFill>
                <a:latin typeface="Times New Roman" panose="02020603050405020304" pitchFamily="18" charset="0"/>
                <a:cs typeface="Arial" panose="020B0604020202020204" pitchFamily="34" charset="0"/>
              </a:defRPr>
            </a:lvl1pPr>
            <a:lvl2pPr marL="742950" indent="-285750" eaLnBrk="0" hangingPunct="0">
              <a:defRPr sz="3800">
                <a:solidFill>
                  <a:schemeClr val="tx1"/>
                </a:solidFill>
                <a:latin typeface="Times New Roman" panose="02020603050405020304" pitchFamily="18" charset="0"/>
                <a:cs typeface="Arial" panose="020B0604020202020204" pitchFamily="34" charset="0"/>
              </a:defRPr>
            </a:lvl2pPr>
            <a:lvl3pPr marL="1143000" indent="-228600" eaLnBrk="0" hangingPunct="0">
              <a:defRPr sz="3800">
                <a:solidFill>
                  <a:schemeClr val="tx1"/>
                </a:solidFill>
                <a:latin typeface="Times New Roman" panose="02020603050405020304" pitchFamily="18" charset="0"/>
                <a:cs typeface="Arial" panose="020B0604020202020204" pitchFamily="34" charset="0"/>
              </a:defRPr>
            </a:lvl3pPr>
            <a:lvl4pPr marL="1600200" indent="-228600" eaLnBrk="0" hangingPunct="0">
              <a:defRPr sz="3800">
                <a:solidFill>
                  <a:schemeClr val="tx1"/>
                </a:solidFill>
                <a:latin typeface="Times New Roman" panose="02020603050405020304" pitchFamily="18" charset="0"/>
                <a:cs typeface="Arial" panose="020B0604020202020204" pitchFamily="34" charset="0"/>
              </a:defRPr>
            </a:lvl4pPr>
            <a:lvl5pPr marL="2057400" indent="-228600" eaLnBrk="0" hangingPunct="0">
              <a:defRPr sz="38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38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38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38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3800">
                <a:solidFill>
                  <a:schemeClr val="tx1"/>
                </a:solidFill>
                <a:latin typeface="Times New Roman" panose="02020603050405020304" pitchFamily="18" charset="0"/>
                <a:cs typeface="Arial" panose="020B0604020202020204" pitchFamily="34" charset="0"/>
              </a:defRPr>
            </a:lvl9pPr>
          </a:lstStyle>
          <a:p>
            <a:pPr eaLnBrk="1" hangingPunct="1"/>
            <a:fld id="{C8872B31-14C7-4E3C-A264-1D24F75D8C8A}" type="slidenum">
              <a:rPr lang="en-US" altLang="en-US" sz="1200">
                <a:solidFill>
                  <a:srgbClr val="3F3F3F"/>
                </a:solidFill>
              </a:rPr>
              <a:pPr eaLnBrk="1" hangingPunct="1"/>
              <a:t>17</a:t>
            </a:fld>
            <a:endParaRPr lang="en-US" altLang="en-US" sz="1200">
              <a:solidFill>
                <a:srgbClr val="3F3F3F"/>
              </a:solidFill>
            </a:endParaRPr>
          </a:p>
        </p:txBody>
      </p:sp>
      <p:sp>
        <p:nvSpPr>
          <p:cNvPr id="2" name="Date Placeholder 1">
            <a:extLst>
              <a:ext uri="{FF2B5EF4-FFF2-40B4-BE49-F238E27FC236}">
                <a16:creationId xmlns:a16="http://schemas.microsoft.com/office/drawing/2014/main" id="{64ECB083-1F8B-BB12-4DE2-0F29BD7CE1A8}"/>
              </a:ext>
            </a:extLst>
          </p:cNvPr>
          <p:cNvSpPr>
            <a:spLocks noGrp="1"/>
          </p:cNvSpPr>
          <p:nvPr>
            <p:ph type="dt" sz="quarter" idx="10"/>
          </p:nvPr>
        </p:nvSpPr>
        <p:spPr/>
        <p:txBody>
          <a:bodyPr/>
          <a:lstStyle/>
          <a:p>
            <a:pPr>
              <a:defRPr/>
            </a:pPr>
            <a:r>
              <a:rPr lang="en-US"/>
              <a:t>IT2090</a:t>
            </a:r>
            <a:endParaRPr lang="en-US" dirty="0"/>
          </a:p>
        </p:txBody>
      </p:sp>
      <p:sp>
        <p:nvSpPr>
          <p:cNvPr id="3" name="Footer Placeholder 2">
            <a:extLst>
              <a:ext uri="{FF2B5EF4-FFF2-40B4-BE49-F238E27FC236}">
                <a16:creationId xmlns:a16="http://schemas.microsoft.com/office/drawing/2014/main" id="{AC3D35D2-A6AB-D908-02A8-2E56821D1FF8}"/>
              </a:ext>
            </a:extLst>
          </p:cNvPr>
          <p:cNvSpPr>
            <a:spLocks noGrp="1"/>
          </p:cNvSpPr>
          <p:nvPr>
            <p:ph type="ftr" sz="quarter" idx="11"/>
          </p:nvPr>
        </p:nvSpPr>
        <p:spPr/>
        <p:txBody>
          <a:bodyPr/>
          <a:lstStyle/>
          <a:p>
            <a:pPr>
              <a:defRPr/>
            </a:pPr>
            <a:r>
              <a:rPr lang="en-US"/>
              <a:t>Lecture 7 - Team Diversity</a:t>
            </a:r>
          </a:p>
        </p:txBody>
      </p:sp>
    </p:spTree>
  </p:cSld>
  <p:clrMapOvr>
    <a:masterClrMapping/>
  </p:clrMapOvr>
  <p:transition>
    <p:cover dir="rd"/>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2">
            <a:extLst>
              <a:ext uri="{FF2B5EF4-FFF2-40B4-BE49-F238E27FC236}">
                <a16:creationId xmlns:a16="http://schemas.microsoft.com/office/drawing/2014/main" id="{E72ABA0C-A15B-2E04-7C5E-F21230C899C1}"/>
              </a:ext>
            </a:extLst>
          </p:cNvPr>
          <p:cNvSpPr>
            <a:spLocks noGrp="1" noChangeArrowheads="1"/>
          </p:cNvSpPr>
          <p:nvPr>
            <p:ph type="title"/>
          </p:nvPr>
        </p:nvSpPr>
        <p:spPr/>
        <p:txBody>
          <a:bodyPr>
            <a:normAutofit fontScale="90000"/>
          </a:bodyPr>
          <a:lstStyle/>
          <a:p>
            <a:pPr>
              <a:defRPr/>
            </a:pPr>
            <a:r>
              <a:rPr lang="en-US" sz="3200" dirty="0"/>
              <a:t>Language.</a:t>
            </a:r>
            <a:br>
              <a:rPr lang="en-US" sz="3200" dirty="0"/>
            </a:br>
            <a:r>
              <a:rPr lang="en-US" sz="2000" dirty="0"/>
              <a:t>Edward T. Hall</a:t>
            </a:r>
            <a:br>
              <a:rPr lang="en-US" sz="2000" dirty="0"/>
            </a:br>
            <a:r>
              <a:rPr lang="en-US" sz="2000" dirty="0"/>
              <a:t>American anthropologist</a:t>
            </a:r>
            <a:br>
              <a:rPr lang="en-US" sz="2000" dirty="0"/>
            </a:br>
            <a:endParaRPr lang="en-US" sz="2000" dirty="0"/>
          </a:p>
        </p:txBody>
      </p:sp>
      <p:sp>
        <p:nvSpPr>
          <p:cNvPr id="21507" name="Rectangle 3">
            <a:extLst>
              <a:ext uri="{FF2B5EF4-FFF2-40B4-BE49-F238E27FC236}">
                <a16:creationId xmlns:a16="http://schemas.microsoft.com/office/drawing/2014/main" id="{378854F6-CDCF-47A9-9FA7-48BBE93BEA42}"/>
              </a:ext>
            </a:extLst>
          </p:cNvPr>
          <p:cNvSpPr>
            <a:spLocks noGrp="1" noChangeArrowheads="1"/>
          </p:cNvSpPr>
          <p:nvPr>
            <p:ph idx="1"/>
          </p:nvPr>
        </p:nvSpPr>
        <p:spPr>
          <a:xfrm>
            <a:off x="1066800" y="1371600"/>
            <a:ext cx="10058400" cy="5181600"/>
          </a:xfrm>
        </p:spPr>
        <p:txBody>
          <a:bodyPr/>
          <a:lstStyle/>
          <a:p>
            <a:pPr lvl="1">
              <a:defRPr/>
            </a:pPr>
            <a:r>
              <a:rPr lang="en-US" dirty="0"/>
              <a:t>Perhaps the most visible aspect of culture.</a:t>
            </a:r>
          </a:p>
          <a:p>
            <a:pPr lvl="1">
              <a:defRPr/>
            </a:pPr>
            <a:r>
              <a:rPr lang="en-US" dirty="0"/>
              <a:t>Whorfian hypothesis </a:t>
            </a:r>
            <a:r>
              <a:rPr lang="en-US" dirty="0">
                <a:cs typeface="Times New Roman" pitchFamily="18" charset="0"/>
              </a:rPr>
              <a:t>— considers language as a major determinant of thinking.</a:t>
            </a:r>
          </a:p>
          <a:p>
            <a:pPr lvl="1">
              <a:defRPr/>
            </a:pPr>
            <a:r>
              <a:rPr lang="en-US" dirty="0">
                <a:cs typeface="Times New Roman" pitchFamily="18" charset="0"/>
              </a:rPr>
              <a:t>Low-context cultures — the message is conveyed by the words used.</a:t>
            </a:r>
          </a:p>
          <a:p>
            <a:pPr marL="457200" lvl="1" indent="0">
              <a:buNone/>
              <a:defRPr/>
            </a:pPr>
            <a:r>
              <a:rPr lang="en-US" sz="2000" dirty="0">
                <a:cs typeface="Times New Roman" pitchFamily="18" charset="0"/>
              </a:rPr>
              <a:t>	</a:t>
            </a:r>
            <a:r>
              <a:rPr lang="en-US" sz="2000" dirty="0" err="1">
                <a:cs typeface="Times New Roman" pitchFamily="18" charset="0"/>
              </a:rPr>
              <a:t>e.g</a:t>
            </a:r>
            <a:r>
              <a:rPr lang="en-US" sz="2000" dirty="0">
                <a:cs typeface="Times New Roman" pitchFamily="18" charset="0"/>
              </a:rPr>
              <a:t> USA - northern states, Canada, German-speaking countries, 	        Scandinavia, Poland</a:t>
            </a:r>
          </a:p>
          <a:p>
            <a:pPr lvl="1">
              <a:defRPr/>
            </a:pPr>
            <a:r>
              <a:rPr lang="en-US" dirty="0">
                <a:cs typeface="Times New Roman" pitchFamily="18" charset="0"/>
              </a:rPr>
              <a:t>High-context cultures — u</a:t>
            </a:r>
            <a:r>
              <a:rPr lang="en-US" dirty="0"/>
              <a:t>se words to convey only a limited part of the message.</a:t>
            </a:r>
          </a:p>
          <a:p>
            <a:pPr marL="457200" lvl="1" indent="0">
              <a:buNone/>
              <a:defRPr/>
            </a:pPr>
            <a:r>
              <a:rPr lang="en-US" sz="2000" dirty="0"/>
              <a:t>	e.g. USA - southern states, China, Arab countries, Italy, Greece,   	        Japan, Spain, Korea, India, Brazil, Russia</a:t>
            </a:r>
          </a:p>
          <a:p>
            <a:pPr marL="457200" lvl="1" indent="0">
              <a:buNone/>
              <a:defRPr/>
            </a:pPr>
            <a:endParaRPr lang="en-US" sz="2000" dirty="0"/>
          </a:p>
          <a:p>
            <a:pPr marL="457200" lvl="1" indent="0">
              <a:buNone/>
              <a:defRPr/>
            </a:pPr>
            <a:r>
              <a:rPr lang="en-US" sz="2000" dirty="0">
                <a:hlinkClick r:id="rId3" action="ppaction://hlinkfile"/>
              </a:rPr>
              <a:t>Video - Low and High Context Cultures</a:t>
            </a:r>
            <a:endParaRPr lang="en-US" sz="2000" dirty="0"/>
          </a:p>
          <a:p>
            <a:pPr lvl="1">
              <a:lnSpc>
                <a:spcPct val="140000"/>
              </a:lnSpc>
              <a:defRPr/>
            </a:pPr>
            <a:endParaRPr lang="en-US" dirty="0"/>
          </a:p>
        </p:txBody>
      </p:sp>
      <p:sp>
        <p:nvSpPr>
          <p:cNvPr id="4" name="Slide Number Placeholder 3">
            <a:extLst>
              <a:ext uri="{FF2B5EF4-FFF2-40B4-BE49-F238E27FC236}">
                <a16:creationId xmlns:a16="http://schemas.microsoft.com/office/drawing/2014/main" id="{12DAEE12-FDE5-82B3-4349-F8C7C1AB4A2E}"/>
              </a:ext>
            </a:extLst>
          </p:cNvPr>
          <p:cNvSpPr>
            <a:spLocks noGrp="1"/>
          </p:cNvSpPr>
          <p:nvPr>
            <p:ph type="sldNum" sz="quarter" idx="12"/>
          </p:nvPr>
        </p:nvSpPr>
        <p:spPr/>
        <p:txBody>
          <a:bodyPr/>
          <a:lstStyle>
            <a:lvl1pPr eaLnBrk="0" hangingPunct="0">
              <a:defRPr sz="3800">
                <a:solidFill>
                  <a:schemeClr val="tx1"/>
                </a:solidFill>
                <a:latin typeface="Times New Roman" panose="02020603050405020304" pitchFamily="18" charset="0"/>
                <a:cs typeface="Arial" panose="020B0604020202020204" pitchFamily="34" charset="0"/>
              </a:defRPr>
            </a:lvl1pPr>
            <a:lvl2pPr marL="742950" indent="-285750" eaLnBrk="0" hangingPunct="0">
              <a:defRPr sz="3800">
                <a:solidFill>
                  <a:schemeClr val="tx1"/>
                </a:solidFill>
                <a:latin typeface="Times New Roman" panose="02020603050405020304" pitchFamily="18" charset="0"/>
                <a:cs typeface="Arial" panose="020B0604020202020204" pitchFamily="34" charset="0"/>
              </a:defRPr>
            </a:lvl2pPr>
            <a:lvl3pPr marL="1143000" indent="-228600" eaLnBrk="0" hangingPunct="0">
              <a:defRPr sz="3800">
                <a:solidFill>
                  <a:schemeClr val="tx1"/>
                </a:solidFill>
                <a:latin typeface="Times New Roman" panose="02020603050405020304" pitchFamily="18" charset="0"/>
                <a:cs typeface="Arial" panose="020B0604020202020204" pitchFamily="34" charset="0"/>
              </a:defRPr>
            </a:lvl3pPr>
            <a:lvl4pPr marL="1600200" indent="-228600" eaLnBrk="0" hangingPunct="0">
              <a:defRPr sz="3800">
                <a:solidFill>
                  <a:schemeClr val="tx1"/>
                </a:solidFill>
                <a:latin typeface="Times New Roman" panose="02020603050405020304" pitchFamily="18" charset="0"/>
                <a:cs typeface="Arial" panose="020B0604020202020204" pitchFamily="34" charset="0"/>
              </a:defRPr>
            </a:lvl4pPr>
            <a:lvl5pPr marL="2057400" indent="-228600" eaLnBrk="0" hangingPunct="0">
              <a:defRPr sz="38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38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38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38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3800">
                <a:solidFill>
                  <a:schemeClr val="tx1"/>
                </a:solidFill>
                <a:latin typeface="Times New Roman" panose="02020603050405020304" pitchFamily="18" charset="0"/>
                <a:cs typeface="Arial" panose="020B0604020202020204" pitchFamily="34" charset="0"/>
              </a:defRPr>
            </a:lvl9pPr>
          </a:lstStyle>
          <a:p>
            <a:pPr eaLnBrk="1" hangingPunct="1"/>
            <a:fld id="{0F9A1F52-CAD6-4444-A6CF-142DF3B66A78}" type="slidenum">
              <a:rPr lang="en-US" altLang="en-US" sz="1200">
                <a:solidFill>
                  <a:srgbClr val="3F3F3F"/>
                </a:solidFill>
              </a:rPr>
              <a:pPr eaLnBrk="1" hangingPunct="1"/>
              <a:t>18</a:t>
            </a:fld>
            <a:endParaRPr lang="en-US" altLang="en-US" sz="1200">
              <a:solidFill>
                <a:srgbClr val="3F3F3F"/>
              </a:solidFill>
            </a:endParaRPr>
          </a:p>
        </p:txBody>
      </p:sp>
      <p:sp>
        <p:nvSpPr>
          <p:cNvPr id="2" name="Date Placeholder 1">
            <a:extLst>
              <a:ext uri="{FF2B5EF4-FFF2-40B4-BE49-F238E27FC236}">
                <a16:creationId xmlns:a16="http://schemas.microsoft.com/office/drawing/2014/main" id="{1D985A30-5791-D1D4-326F-A6139DEECD7E}"/>
              </a:ext>
            </a:extLst>
          </p:cNvPr>
          <p:cNvSpPr>
            <a:spLocks noGrp="1"/>
          </p:cNvSpPr>
          <p:nvPr>
            <p:ph type="dt" sz="quarter" idx="10"/>
          </p:nvPr>
        </p:nvSpPr>
        <p:spPr/>
        <p:txBody>
          <a:bodyPr/>
          <a:lstStyle/>
          <a:p>
            <a:pPr>
              <a:defRPr/>
            </a:pPr>
            <a:r>
              <a:rPr lang="en-US"/>
              <a:t>IT2090</a:t>
            </a:r>
            <a:endParaRPr lang="en-US" dirty="0"/>
          </a:p>
        </p:txBody>
      </p:sp>
      <p:sp>
        <p:nvSpPr>
          <p:cNvPr id="3" name="Footer Placeholder 2">
            <a:extLst>
              <a:ext uri="{FF2B5EF4-FFF2-40B4-BE49-F238E27FC236}">
                <a16:creationId xmlns:a16="http://schemas.microsoft.com/office/drawing/2014/main" id="{F8E90C1E-6E57-9975-451C-2B454B4FFDF4}"/>
              </a:ext>
            </a:extLst>
          </p:cNvPr>
          <p:cNvSpPr>
            <a:spLocks noGrp="1"/>
          </p:cNvSpPr>
          <p:nvPr>
            <p:ph type="ftr" sz="quarter" idx="11"/>
          </p:nvPr>
        </p:nvSpPr>
        <p:spPr/>
        <p:txBody>
          <a:bodyPr/>
          <a:lstStyle/>
          <a:p>
            <a:pPr>
              <a:defRPr/>
            </a:pPr>
            <a:r>
              <a:rPr lang="en-US"/>
              <a:t>Lecture 7 - Team Diversity</a:t>
            </a:r>
            <a:endParaRPr lang="en-US" dirty="0"/>
          </a:p>
        </p:txBody>
      </p:sp>
    </p:spTree>
  </p:cSld>
  <p:clrMapOvr>
    <a:masterClrMapping/>
  </p:clrMapOvr>
  <p:transition>
    <p:cover dir="rd"/>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5A060D0-4498-39BA-8A21-010EEC36FD50}"/>
              </a:ext>
            </a:extLst>
          </p:cNvPr>
          <p:cNvSpPr>
            <a:spLocks noGrp="1"/>
          </p:cNvSpPr>
          <p:nvPr>
            <p:ph type="sldNum" sz="quarter" idx="12"/>
          </p:nvPr>
        </p:nvSpPr>
        <p:spPr/>
        <p:txBody>
          <a:bodyPr/>
          <a:lstStyle>
            <a:lvl1pPr eaLnBrk="0" hangingPunct="0">
              <a:defRPr sz="3800">
                <a:solidFill>
                  <a:schemeClr val="tx1"/>
                </a:solidFill>
                <a:latin typeface="Times New Roman" panose="02020603050405020304" pitchFamily="18" charset="0"/>
                <a:cs typeface="Arial" panose="020B0604020202020204" pitchFamily="34" charset="0"/>
              </a:defRPr>
            </a:lvl1pPr>
            <a:lvl2pPr marL="742950" indent="-285750" eaLnBrk="0" hangingPunct="0">
              <a:defRPr sz="3800">
                <a:solidFill>
                  <a:schemeClr val="tx1"/>
                </a:solidFill>
                <a:latin typeface="Times New Roman" panose="02020603050405020304" pitchFamily="18" charset="0"/>
                <a:cs typeface="Arial" panose="020B0604020202020204" pitchFamily="34" charset="0"/>
              </a:defRPr>
            </a:lvl2pPr>
            <a:lvl3pPr marL="1143000" indent="-228600" eaLnBrk="0" hangingPunct="0">
              <a:defRPr sz="3800">
                <a:solidFill>
                  <a:schemeClr val="tx1"/>
                </a:solidFill>
                <a:latin typeface="Times New Roman" panose="02020603050405020304" pitchFamily="18" charset="0"/>
                <a:cs typeface="Arial" panose="020B0604020202020204" pitchFamily="34" charset="0"/>
              </a:defRPr>
            </a:lvl3pPr>
            <a:lvl4pPr marL="1600200" indent="-228600" eaLnBrk="0" hangingPunct="0">
              <a:defRPr sz="3800">
                <a:solidFill>
                  <a:schemeClr val="tx1"/>
                </a:solidFill>
                <a:latin typeface="Times New Roman" panose="02020603050405020304" pitchFamily="18" charset="0"/>
                <a:cs typeface="Arial" panose="020B0604020202020204" pitchFamily="34" charset="0"/>
              </a:defRPr>
            </a:lvl4pPr>
            <a:lvl5pPr marL="2057400" indent="-228600" eaLnBrk="0" hangingPunct="0">
              <a:defRPr sz="38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38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38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38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3800">
                <a:solidFill>
                  <a:schemeClr val="tx1"/>
                </a:solidFill>
                <a:latin typeface="Times New Roman" panose="02020603050405020304" pitchFamily="18" charset="0"/>
                <a:cs typeface="Arial" panose="020B0604020202020204" pitchFamily="34" charset="0"/>
              </a:defRPr>
            </a:lvl9pPr>
          </a:lstStyle>
          <a:p>
            <a:pPr eaLnBrk="1" hangingPunct="1"/>
            <a:fld id="{D48A8CED-4531-48D0-ADF1-6DCFA59156D6}" type="slidenum">
              <a:rPr lang="en-US" altLang="en-US" sz="1200">
                <a:solidFill>
                  <a:srgbClr val="3F3F3F"/>
                </a:solidFill>
              </a:rPr>
              <a:pPr eaLnBrk="1" hangingPunct="1"/>
              <a:t>19</a:t>
            </a:fld>
            <a:endParaRPr lang="en-US" altLang="en-US" sz="1200">
              <a:solidFill>
                <a:srgbClr val="3F3F3F"/>
              </a:solidFill>
            </a:endParaRPr>
          </a:p>
        </p:txBody>
      </p:sp>
      <p:sp>
        <p:nvSpPr>
          <p:cNvPr id="2" name="Date Placeholder 1">
            <a:extLst>
              <a:ext uri="{FF2B5EF4-FFF2-40B4-BE49-F238E27FC236}">
                <a16:creationId xmlns:a16="http://schemas.microsoft.com/office/drawing/2014/main" id="{A89E21DF-8FB6-84EF-CB4E-9E0A03426A30}"/>
              </a:ext>
            </a:extLst>
          </p:cNvPr>
          <p:cNvSpPr>
            <a:spLocks noGrp="1"/>
          </p:cNvSpPr>
          <p:nvPr>
            <p:ph type="dt" sz="quarter" idx="10"/>
          </p:nvPr>
        </p:nvSpPr>
        <p:spPr/>
        <p:txBody>
          <a:bodyPr/>
          <a:lstStyle/>
          <a:p>
            <a:pPr>
              <a:defRPr/>
            </a:pPr>
            <a:r>
              <a:rPr lang="en-US"/>
              <a:t>IT2090</a:t>
            </a:r>
            <a:endParaRPr lang="en-US" dirty="0"/>
          </a:p>
        </p:txBody>
      </p:sp>
      <p:sp>
        <p:nvSpPr>
          <p:cNvPr id="3" name="Footer Placeholder 2">
            <a:extLst>
              <a:ext uri="{FF2B5EF4-FFF2-40B4-BE49-F238E27FC236}">
                <a16:creationId xmlns:a16="http://schemas.microsoft.com/office/drawing/2014/main" id="{97F6B29A-816E-DFAC-C87E-AB95F85F2AC8}"/>
              </a:ext>
            </a:extLst>
          </p:cNvPr>
          <p:cNvSpPr>
            <a:spLocks noGrp="1"/>
          </p:cNvSpPr>
          <p:nvPr>
            <p:ph type="ftr" sz="quarter" idx="11"/>
          </p:nvPr>
        </p:nvSpPr>
        <p:spPr/>
        <p:txBody>
          <a:bodyPr/>
          <a:lstStyle/>
          <a:p>
            <a:pPr>
              <a:defRPr/>
            </a:pPr>
            <a:r>
              <a:rPr lang="en-US"/>
              <a:t>Lecture 7 - Team Diversity</a:t>
            </a:r>
            <a:endParaRPr lang="en-US" dirty="0"/>
          </a:p>
        </p:txBody>
      </p:sp>
      <p:sp>
        <p:nvSpPr>
          <p:cNvPr id="8" name="Rectangle 3">
            <a:extLst>
              <a:ext uri="{FF2B5EF4-FFF2-40B4-BE49-F238E27FC236}">
                <a16:creationId xmlns:a16="http://schemas.microsoft.com/office/drawing/2014/main" id="{94BBA1D3-3482-BB0F-FA29-39227FCA2374}"/>
              </a:ext>
            </a:extLst>
          </p:cNvPr>
          <p:cNvSpPr>
            <a:spLocks noGrp="1" noChangeArrowheads="1"/>
          </p:cNvSpPr>
          <p:nvPr>
            <p:ph idx="1"/>
          </p:nvPr>
        </p:nvSpPr>
        <p:spPr>
          <a:xfrm>
            <a:off x="533400" y="990600"/>
            <a:ext cx="4876800" cy="4876800"/>
          </a:xfrm>
        </p:spPr>
        <p:txBody>
          <a:bodyPr/>
          <a:lstStyle/>
          <a:p>
            <a:pPr marL="457200" lvl="1" indent="0">
              <a:buNone/>
              <a:defRPr/>
            </a:pPr>
            <a:r>
              <a:rPr lang="en-US" dirty="0">
                <a:cs typeface="Times New Roman" pitchFamily="18" charset="0"/>
              </a:rPr>
              <a:t>High-context cultures — Sri Lanka</a:t>
            </a:r>
          </a:p>
          <a:p>
            <a:pPr marL="457200" lvl="1" indent="0" algn="just">
              <a:buNone/>
              <a:defRPr/>
            </a:pPr>
            <a:r>
              <a:rPr lang="en-US" sz="1600" dirty="0"/>
              <a:t>Historians believe that the carvings of the </a:t>
            </a:r>
            <a:r>
              <a:rPr lang="en-US" sz="1600" dirty="0" err="1"/>
              <a:t>sandakada</a:t>
            </a:r>
            <a:r>
              <a:rPr lang="en-US" sz="1600" dirty="0"/>
              <a:t> </a:t>
            </a:r>
            <a:r>
              <a:rPr lang="en-US" sz="1600" dirty="0" err="1"/>
              <a:t>pahana</a:t>
            </a:r>
            <a:r>
              <a:rPr lang="en-US" sz="1600" dirty="0"/>
              <a:t> </a:t>
            </a:r>
            <a:r>
              <a:rPr lang="en-US" sz="1600" dirty="0" err="1"/>
              <a:t>symbolise</a:t>
            </a:r>
            <a:r>
              <a:rPr lang="en-US" sz="1600" dirty="0"/>
              <a:t> a religious meaning. The widely accepted interpretation is that of historian </a:t>
            </a:r>
            <a:r>
              <a:rPr lang="en-US" sz="1600" dirty="0" err="1"/>
              <a:t>Senarath</a:t>
            </a:r>
            <a:r>
              <a:rPr lang="en-US" sz="1600" dirty="0"/>
              <a:t> </a:t>
            </a:r>
            <a:r>
              <a:rPr lang="en-US" sz="1600" dirty="0" err="1"/>
              <a:t>Paranavithana</a:t>
            </a:r>
            <a:r>
              <a:rPr lang="en-US" sz="1600" dirty="0"/>
              <a:t>. According to </a:t>
            </a:r>
            <a:r>
              <a:rPr lang="en-US" sz="1600" dirty="0" err="1"/>
              <a:t>Paranavitana</a:t>
            </a:r>
            <a:r>
              <a:rPr lang="en-US" sz="1600" dirty="0"/>
              <a:t>, the </a:t>
            </a:r>
            <a:r>
              <a:rPr lang="en-US" sz="1600" dirty="0" err="1"/>
              <a:t>sandakada</a:t>
            </a:r>
            <a:r>
              <a:rPr lang="en-US" sz="1600" dirty="0"/>
              <a:t> </a:t>
            </a:r>
            <a:r>
              <a:rPr lang="en-US" sz="1600" dirty="0" err="1"/>
              <a:t>pahana</a:t>
            </a:r>
            <a:r>
              <a:rPr lang="en-US" sz="1600" dirty="0"/>
              <a:t> </a:t>
            </a:r>
            <a:r>
              <a:rPr lang="en-US" sz="1600" dirty="0" err="1"/>
              <a:t>symbolises</a:t>
            </a:r>
            <a:r>
              <a:rPr lang="en-US" sz="1600" dirty="0"/>
              <a:t> the cycle of </a:t>
            </a:r>
            <a:r>
              <a:rPr lang="en-US" sz="1600" dirty="0" err="1"/>
              <a:t>Sansāra</a:t>
            </a:r>
            <a:r>
              <a:rPr lang="en-US" sz="1600" dirty="0"/>
              <a:t>. The </a:t>
            </a:r>
            <a:r>
              <a:rPr lang="en-US" sz="1600" dirty="0" err="1"/>
              <a:t>liyavel</a:t>
            </a:r>
            <a:r>
              <a:rPr lang="en-US" sz="1600" dirty="0"/>
              <a:t> (center) symbolize worldly desires (</a:t>
            </a:r>
            <a:r>
              <a:rPr lang="en-US" sz="1600" dirty="0" err="1"/>
              <a:t>Taṇhā</a:t>
            </a:r>
            <a:r>
              <a:rPr lang="en-US" sz="1600" dirty="0"/>
              <a:t>) and the lotus depicts the final achievement of Nirvana. The elephant, bull, lion and horse depict birth, decay, disease and death respectively, while the swans </a:t>
            </a:r>
            <a:r>
              <a:rPr lang="en-US" sz="1600" dirty="0" err="1"/>
              <a:t>symbolise</a:t>
            </a:r>
            <a:r>
              <a:rPr lang="en-US" sz="1600" dirty="0"/>
              <a:t> the distinction between good and bad.</a:t>
            </a:r>
            <a:endParaRPr lang="en-US" dirty="0"/>
          </a:p>
        </p:txBody>
      </p:sp>
      <p:pic>
        <p:nvPicPr>
          <p:cNvPr id="22535" name="Picture 3">
            <a:extLst>
              <a:ext uri="{FF2B5EF4-FFF2-40B4-BE49-F238E27FC236}">
                <a16:creationId xmlns:a16="http://schemas.microsoft.com/office/drawing/2014/main" id="{7D64B32A-1860-7834-F5F6-DC53D71666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53200" y="1219200"/>
            <a:ext cx="4953000" cy="3568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cover dir="rd"/>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069ACBD-C31A-6A11-2F32-38D5CFBC7C5F}"/>
              </a:ext>
            </a:extLst>
          </p:cNvPr>
          <p:cNvSpPr>
            <a:spLocks noGrp="1"/>
          </p:cNvSpPr>
          <p:nvPr>
            <p:ph type="title"/>
          </p:nvPr>
        </p:nvSpPr>
        <p:spPr/>
        <p:txBody>
          <a:bodyPr>
            <a:normAutofit fontScale="90000"/>
          </a:bodyPr>
          <a:lstStyle/>
          <a:p>
            <a:r>
              <a:rPr lang="en-US"/>
              <a:t>Attendance</a:t>
            </a:r>
            <a:br>
              <a:rPr lang="en-US" dirty="0"/>
            </a:br>
            <a:br>
              <a:rPr lang="en-US" dirty="0"/>
            </a:br>
            <a:endParaRPr lang="en-US" dirty="0"/>
          </a:p>
        </p:txBody>
      </p:sp>
      <p:sp>
        <p:nvSpPr>
          <p:cNvPr id="6" name="Footer Placeholder 5">
            <a:extLst>
              <a:ext uri="{FF2B5EF4-FFF2-40B4-BE49-F238E27FC236}">
                <a16:creationId xmlns:a16="http://schemas.microsoft.com/office/drawing/2014/main" id="{2E080CA9-4F72-1552-43AE-CB5FEDE3E315}"/>
              </a:ext>
            </a:extLst>
          </p:cNvPr>
          <p:cNvSpPr>
            <a:spLocks noGrp="1"/>
          </p:cNvSpPr>
          <p:nvPr>
            <p:ph type="ftr" sz="quarter" idx="11"/>
          </p:nvPr>
        </p:nvSpPr>
        <p:spPr/>
        <p:txBody>
          <a:bodyPr/>
          <a:lstStyle/>
          <a:p>
            <a:r>
              <a:rPr lang="en-US"/>
              <a:t>Lecture 7 - Team Diversity</a:t>
            </a:r>
            <a:endParaRPr lang="en-US" dirty="0"/>
          </a:p>
        </p:txBody>
      </p:sp>
      <p:sp>
        <p:nvSpPr>
          <p:cNvPr id="7" name="Slide Number Placeholder 6">
            <a:extLst>
              <a:ext uri="{FF2B5EF4-FFF2-40B4-BE49-F238E27FC236}">
                <a16:creationId xmlns:a16="http://schemas.microsoft.com/office/drawing/2014/main" id="{C2129F21-720C-A6C4-4707-C92C26BD66CF}"/>
              </a:ext>
            </a:extLst>
          </p:cNvPr>
          <p:cNvSpPr>
            <a:spLocks noGrp="1"/>
          </p:cNvSpPr>
          <p:nvPr>
            <p:ph type="sldNum" sz="quarter" idx="12"/>
          </p:nvPr>
        </p:nvSpPr>
        <p:spPr/>
        <p:txBody>
          <a:bodyPr/>
          <a:lstStyle/>
          <a:p>
            <a:fld id="{B5CEABB6-07DC-46E8-9B57-56EC44A396E5}" type="slidenum">
              <a:rPr lang="en-US" smtClean="0"/>
              <a:t>2</a:t>
            </a:fld>
            <a:endParaRPr lang="en-US" dirty="0"/>
          </a:p>
        </p:txBody>
      </p:sp>
      <p:sp>
        <p:nvSpPr>
          <p:cNvPr id="2" name="Date Placeholder 1">
            <a:extLst>
              <a:ext uri="{FF2B5EF4-FFF2-40B4-BE49-F238E27FC236}">
                <a16:creationId xmlns:a16="http://schemas.microsoft.com/office/drawing/2014/main" id="{443ED54B-EC64-2EE6-308C-13EB673CB7E2}"/>
              </a:ext>
            </a:extLst>
          </p:cNvPr>
          <p:cNvSpPr>
            <a:spLocks noGrp="1"/>
          </p:cNvSpPr>
          <p:nvPr>
            <p:ph type="dt" sz="half" idx="10"/>
          </p:nvPr>
        </p:nvSpPr>
        <p:spPr/>
        <p:txBody>
          <a:bodyPr/>
          <a:lstStyle/>
          <a:p>
            <a:r>
              <a:rPr lang="en-US"/>
              <a:t>IT2090</a:t>
            </a:r>
            <a:endParaRPr lang="en-US" dirty="0"/>
          </a:p>
        </p:txBody>
      </p:sp>
    </p:spTree>
    <p:extLst>
      <p:ext uri="{BB962C8B-B14F-4D97-AF65-F5344CB8AC3E}">
        <p14:creationId xmlns:p14="http://schemas.microsoft.com/office/powerpoint/2010/main" val="34101971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2">
            <a:extLst>
              <a:ext uri="{FF2B5EF4-FFF2-40B4-BE49-F238E27FC236}">
                <a16:creationId xmlns:a16="http://schemas.microsoft.com/office/drawing/2014/main" id="{711805CB-A48B-F233-AF8D-FB40B1BE4A8D}"/>
              </a:ext>
            </a:extLst>
          </p:cNvPr>
          <p:cNvSpPr>
            <a:spLocks noGrp="1" noChangeArrowheads="1"/>
          </p:cNvSpPr>
          <p:nvPr>
            <p:ph type="title"/>
          </p:nvPr>
        </p:nvSpPr>
        <p:spPr/>
        <p:txBody>
          <a:bodyPr>
            <a:normAutofit/>
          </a:bodyPr>
          <a:lstStyle/>
          <a:p>
            <a:pPr>
              <a:defRPr/>
            </a:pPr>
            <a:r>
              <a:rPr lang="en-US" sz="3200" dirty="0"/>
              <a:t>Time orientation.</a:t>
            </a:r>
          </a:p>
        </p:txBody>
      </p:sp>
      <p:sp>
        <p:nvSpPr>
          <p:cNvPr id="23555" name="Rectangle 3">
            <a:extLst>
              <a:ext uri="{FF2B5EF4-FFF2-40B4-BE49-F238E27FC236}">
                <a16:creationId xmlns:a16="http://schemas.microsoft.com/office/drawing/2014/main" id="{4F10ED87-0B5F-DDC9-0C78-5CF00C61EA48}"/>
              </a:ext>
            </a:extLst>
          </p:cNvPr>
          <p:cNvSpPr>
            <a:spLocks noGrp="1" noChangeArrowheads="1"/>
          </p:cNvSpPr>
          <p:nvPr>
            <p:ph idx="1"/>
          </p:nvPr>
        </p:nvSpPr>
        <p:spPr>
          <a:xfrm>
            <a:off x="838200" y="1825625"/>
            <a:ext cx="10515600" cy="3584575"/>
          </a:xfrm>
        </p:spPr>
        <p:txBody>
          <a:bodyPr/>
          <a:lstStyle/>
          <a:p>
            <a:pPr lvl="1"/>
            <a:r>
              <a:rPr lang="en-US" altLang="en-US" dirty="0"/>
              <a:t>Polychronic cultures.</a:t>
            </a:r>
          </a:p>
          <a:p>
            <a:pPr lvl="2">
              <a:buSzPct val="90000"/>
            </a:pPr>
            <a:r>
              <a:rPr lang="en-US" altLang="en-US" dirty="0"/>
              <a:t>Circular view of time.</a:t>
            </a:r>
          </a:p>
          <a:p>
            <a:pPr lvl="2">
              <a:buSzPct val="90000"/>
            </a:pPr>
            <a:r>
              <a:rPr lang="en-US" altLang="en-US" dirty="0"/>
              <a:t>Does not create pressure for immediate action or performance.</a:t>
            </a:r>
          </a:p>
          <a:p>
            <a:pPr lvl="2">
              <a:buSzPct val="90000"/>
            </a:pPr>
            <a:r>
              <a:rPr lang="en-US" altLang="en-US" dirty="0"/>
              <a:t>Emphasis on the present.</a:t>
            </a:r>
          </a:p>
          <a:p>
            <a:pPr lvl="2">
              <a:buSzPct val="90000"/>
            </a:pPr>
            <a:endParaRPr lang="en-US" altLang="en-US" dirty="0"/>
          </a:p>
          <a:p>
            <a:pPr lvl="1"/>
            <a:r>
              <a:rPr lang="en-US" altLang="en-US" dirty="0"/>
              <a:t>Monochronic cultures.</a:t>
            </a:r>
          </a:p>
          <a:p>
            <a:pPr lvl="2">
              <a:buSzPct val="90000"/>
            </a:pPr>
            <a:r>
              <a:rPr lang="en-US" altLang="en-US" dirty="0"/>
              <a:t>Linear view of time.</a:t>
            </a:r>
          </a:p>
          <a:p>
            <a:pPr lvl="2">
              <a:buSzPct val="90000"/>
            </a:pPr>
            <a:r>
              <a:rPr lang="en-US" altLang="en-US" dirty="0"/>
              <a:t>Creates pressure for action and performance.</a:t>
            </a:r>
          </a:p>
          <a:p>
            <a:pPr lvl="2">
              <a:buSzPct val="90000"/>
            </a:pPr>
            <a:r>
              <a:rPr lang="en-US" altLang="en-US" dirty="0"/>
              <a:t>Long-range goals and planning are important.</a:t>
            </a:r>
          </a:p>
        </p:txBody>
      </p:sp>
      <p:sp>
        <p:nvSpPr>
          <p:cNvPr id="4" name="Slide Number Placeholder 3">
            <a:extLst>
              <a:ext uri="{FF2B5EF4-FFF2-40B4-BE49-F238E27FC236}">
                <a16:creationId xmlns:a16="http://schemas.microsoft.com/office/drawing/2014/main" id="{FAC8D8AC-0F28-31C6-FA96-E9F0C8B4EC62}"/>
              </a:ext>
            </a:extLst>
          </p:cNvPr>
          <p:cNvSpPr>
            <a:spLocks noGrp="1"/>
          </p:cNvSpPr>
          <p:nvPr>
            <p:ph type="sldNum" sz="quarter" idx="12"/>
          </p:nvPr>
        </p:nvSpPr>
        <p:spPr/>
        <p:txBody>
          <a:bodyPr/>
          <a:lstStyle>
            <a:lvl1pPr eaLnBrk="0" hangingPunct="0">
              <a:defRPr sz="3800">
                <a:solidFill>
                  <a:schemeClr val="tx1"/>
                </a:solidFill>
                <a:latin typeface="Times New Roman" panose="02020603050405020304" pitchFamily="18" charset="0"/>
                <a:cs typeface="Arial" panose="020B0604020202020204" pitchFamily="34" charset="0"/>
              </a:defRPr>
            </a:lvl1pPr>
            <a:lvl2pPr marL="742950" indent="-285750" eaLnBrk="0" hangingPunct="0">
              <a:defRPr sz="3800">
                <a:solidFill>
                  <a:schemeClr val="tx1"/>
                </a:solidFill>
                <a:latin typeface="Times New Roman" panose="02020603050405020304" pitchFamily="18" charset="0"/>
                <a:cs typeface="Arial" panose="020B0604020202020204" pitchFamily="34" charset="0"/>
              </a:defRPr>
            </a:lvl2pPr>
            <a:lvl3pPr marL="1143000" indent="-228600" eaLnBrk="0" hangingPunct="0">
              <a:defRPr sz="3800">
                <a:solidFill>
                  <a:schemeClr val="tx1"/>
                </a:solidFill>
                <a:latin typeface="Times New Roman" panose="02020603050405020304" pitchFamily="18" charset="0"/>
                <a:cs typeface="Arial" panose="020B0604020202020204" pitchFamily="34" charset="0"/>
              </a:defRPr>
            </a:lvl3pPr>
            <a:lvl4pPr marL="1600200" indent="-228600" eaLnBrk="0" hangingPunct="0">
              <a:defRPr sz="3800">
                <a:solidFill>
                  <a:schemeClr val="tx1"/>
                </a:solidFill>
                <a:latin typeface="Times New Roman" panose="02020603050405020304" pitchFamily="18" charset="0"/>
                <a:cs typeface="Arial" panose="020B0604020202020204" pitchFamily="34" charset="0"/>
              </a:defRPr>
            </a:lvl4pPr>
            <a:lvl5pPr marL="2057400" indent="-228600" eaLnBrk="0" hangingPunct="0">
              <a:defRPr sz="38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38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38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38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3800">
                <a:solidFill>
                  <a:schemeClr val="tx1"/>
                </a:solidFill>
                <a:latin typeface="Times New Roman" panose="02020603050405020304" pitchFamily="18" charset="0"/>
                <a:cs typeface="Arial" panose="020B0604020202020204" pitchFamily="34" charset="0"/>
              </a:defRPr>
            </a:lvl9pPr>
          </a:lstStyle>
          <a:p>
            <a:pPr eaLnBrk="1" hangingPunct="1"/>
            <a:fld id="{2C01721F-B7E0-4E95-B723-BCA819C1F8FF}" type="slidenum">
              <a:rPr lang="en-US" altLang="en-US" sz="1200">
                <a:solidFill>
                  <a:srgbClr val="3F3F3F"/>
                </a:solidFill>
              </a:rPr>
              <a:pPr eaLnBrk="1" hangingPunct="1"/>
              <a:t>20</a:t>
            </a:fld>
            <a:endParaRPr lang="en-US" altLang="en-US" sz="1200">
              <a:solidFill>
                <a:srgbClr val="3F3F3F"/>
              </a:solidFill>
            </a:endParaRPr>
          </a:p>
        </p:txBody>
      </p:sp>
      <p:sp>
        <p:nvSpPr>
          <p:cNvPr id="2" name="Date Placeholder 1">
            <a:extLst>
              <a:ext uri="{FF2B5EF4-FFF2-40B4-BE49-F238E27FC236}">
                <a16:creationId xmlns:a16="http://schemas.microsoft.com/office/drawing/2014/main" id="{17D443D9-D7C5-7627-EC17-F454F6E27841}"/>
              </a:ext>
            </a:extLst>
          </p:cNvPr>
          <p:cNvSpPr>
            <a:spLocks noGrp="1"/>
          </p:cNvSpPr>
          <p:nvPr>
            <p:ph type="dt" sz="quarter" idx="10"/>
          </p:nvPr>
        </p:nvSpPr>
        <p:spPr/>
        <p:txBody>
          <a:bodyPr/>
          <a:lstStyle/>
          <a:p>
            <a:pPr>
              <a:defRPr/>
            </a:pPr>
            <a:r>
              <a:rPr lang="en-US"/>
              <a:t>IT2090</a:t>
            </a:r>
            <a:endParaRPr lang="en-US" dirty="0"/>
          </a:p>
        </p:txBody>
      </p:sp>
      <p:sp>
        <p:nvSpPr>
          <p:cNvPr id="3" name="Footer Placeholder 2">
            <a:extLst>
              <a:ext uri="{FF2B5EF4-FFF2-40B4-BE49-F238E27FC236}">
                <a16:creationId xmlns:a16="http://schemas.microsoft.com/office/drawing/2014/main" id="{842429B5-DF2E-18B5-8488-E4DC249C090D}"/>
              </a:ext>
            </a:extLst>
          </p:cNvPr>
          <p:cNvSpPr>
            <a:spLocks noGrp="1"/>
          </p:cNvSpPr>
          <p:nvPr>
            <p:ph type="ftr" sz="quarter" idx="11"/>
          </p:nvPr>
        </p:nvSpPr>
        <p:spPr/>
        <p:txBody>
          <a:bodyPr/>
          <a:lstStyle/>
          <a:p>
            <a:pPr>
              <a:defRPr/>
            </a:pPr>
            <a:r>
              <a:rPr lang="en-US"/>
              <a:t>Lecture 7 - Team Diversity</a:t>
            </a:r>
          </a:p>
        </p:txBody>
      </p:sp>
    </p:spTree>
  </p:cSld>
  <p:clrMapOvr>
    <a:masterClrMapping/>
  </p:clrMapOvr>
  <p:transition>
    <p:cover dir="rd"/>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2">
            <a:extLst>
              <a:ext uri="{FF2B5EF4-FFF2-40B4-BE49-F238E27FC236}">
                <a16:creationId xmlns:a16="http://schemas.microsoft.com/office/drawing/2014/main" id="{CBBD3E40-3F82-769C-39F0-D2A5BD39DB3A}"/>
              </a:ext>
            </a:extLst>
          </p:cNvPr>
          <p:cNvSpPr>
            <a:spLocks noGrp="1" noChangeArrowheads="1"/>
          </p:cNvSpPr>
          <p:nvPr>
            <p:ph type="title"/>
          </p:nvPr>
        </p:nvSpPr>
        <p:spPr/>
        <p:txBody>
          <a:bodyPr>
            <a:normAutofit/>
          </a:bodyPr>
          <a:lstStyle/>
          <a:p>
            <a:pPr>
              <a:defRPr/>
            </a:pPr>
            <a:r>
              <a:rPr lang="en-US" sz="3200" dirty="0"/>
              <a:t>Use of space</a:t>
            </a:r>
          </a:p>
        </p:txBody>
      </p:sp>
      <p:sp>
        <p:nvSpPr>
          <p:cNvPr id="24579" name="Rectangle 3">
            <a:extLst>
              <a:ext uri="{FF2B5EF4-FFF2-40B4-BE49-F238E27FC236}">
                <a16:creationId xmlns:a16="http://schemas.microsoft.com/office/drawing/2014/main" id="{37C12287-E79D-23A5-AC85-E5CEA18F33A5}"/>
              </a:ext>
            </a:extLst>
          </p:cNvPr>
          <p:cNvSpPr>
            <a:spLocks noGrp="1" noChangeArrowheads="1"/>
          </p:cNvSpPr>
          <p:nvPr>
            <p:ph idx="1"/>
          </p:nvPr>
        </p:nvSpPr>
        <p:spPr>
          <a:xfrm>
            <a:off x="685800" y="1447800"/>
            <a:ext cx="10515600" cy="2289175"/>
          </a:xfrm>
        </p:spPr>
        <p:txBody>
          <a:bodyPr/>
          <a:lstStyle/>
          <a:p>
            <a:pPr lvl="1">
              <a:lnSpc>
                <a:spcPct val="90000"/>
              </a:lnSpc>
            </a:pPr>
            <a:r>
              <a:rPr lang="en-US" altLang="en-US" dirty="0"/>
              <a:t>Proxemics.</a:t>
            </a:r>
          </a:p>
          <a:p>
            <a:pPr lvl="2">
              <a:lnSpc>
                <a:spcPct val="90000"/>
              </a:lnSpc>
              <a:buSzPct val="90000"/>
            </a:pPr>
            <a:r>
              <a:rPr lang="en-US" altLang="en-US" dirty="0">
                <a:cs typeface="Times New Roman" panose="02020603050405020304" pitchFamily="18" charset="0"/>
              </a:rPr>
              <a:t>The study of how people use space to communicate.</a:t>
            </a:r>
          </a:p>
          <a:p>
            <a:pPr lvl="2">
              <a:lnSpc>
                <a:spcPct val="90000"/>
              </a:lnSpc>
              <a:buSzPct val="90000"/>
            </a:pPr>
            <a:r>
              <a:rPr lang="en-US" altLang="en-US" dirty="0">
                <a:cs typeface="Times New Roman" panose="02020603050405020304" pitchFamily="18" charset="0"/>
              </a:rPr>
              <a:t>Reveals important cultural differences.</a:t>
            </a:r>
          </a:p>
          <a:p>
            <a:pPr lvl="1">
              <a:lnSpc>
                <a:spcPct val="90000"/>
              </a:lnSpc>
            </a:pPr>
            <a:r>
              <a:rPr lang="en-US" altLang="en-US" dirty="0">
                <a:cs typeface="Times New Roman" panose="02020603050405020304" pitchFamily="18" charset="0"/>
              </a:rPr>
              <a:t>Concept of personal space varies across cultures.</a:t>
            </a:r>
          </a:p>
          <a:p>
            <a:pPr lvl="1">
              <a:lnSpc>
                <a:spcPct val="90000"/>
              </a:lnSpc>
            </a:pPr>
            <a:r>
              <a:rPr lang="en-US" altLang="en-US" dirty="0">
                <a:cs typeface="Times New Roman" panose="02020603050405020304" pitchFamily="18" charset="0"/>
              </a:rPr>
              <a:t>Space is arranged differently in different cultures.</a:t>
            </a:r>
            <a:endParaRPr lang="en-US" altLang="en-US" dirty="0"/>
          </a:p>
        </p:txBody>
      </p:sp>
      <p:sp>
        <p:nvSpPr>
          <p:cNvPr id="4" name="Slide Number Placeholder 3">
            <a:extLst>
              <a:ext uri="{FF2B5EF4-FFF2-40B4-BE49-F238E27FC236}">
                <a16:creationId xmlns:a16="http://schemas.microsoft.com/office/drawing/2014/main" id="{25590BA6-2D29-0D44-524D-DA510A25CDEA}"/>
              </a:ext>
            </a:extLst>
          </p:cNvPr>
          <p:cNvSpPr>
            <a:spLocks noGrp="1"/>
          </p:cNvSpPr>
          <p:nvPr>
            <p:ph type="sldNum" sz="quarter" idx="12"/>
          </p:nvPr>
        </p:nvSpPr>
        <p:spPr/>
        <p:txBody>
          <a:bodyPr/>
          <a:lstStyle>
            <a:lvl1pPr eaLnBrk="0" hangingPunct="0">
              <a:defRPr sz="3800">
                <a:solidFill>
                  <a:schemeClr val="tx1"/>
                </a:solidFill>
                <a:latin typeface="Times New Roman" panose="02020603050405020304" pitchFamily="18" charset="0"/>
                <a:cs typeface="Arial" panose="020B0604020202020204" pitchFamily="34" charset="0"/>
              </a:defRPr>
            </a:lvl1pPr>
            <a:lvl2pPr marL="742950" indent="-285750" eaLnBrk="0" hangingPunct="0">
              <a:defRPr sz="3800">
                <a:solidFill>
                  <a:schemeClr val="tx1"/>
                </a:solidFill>
                <a:latin typeface="Times New Roman" panose="02020603050405020304" pitchFamily="18" charset="0"/>
                <a:cs typeface="Arial" panose="020B0604020202020204" pitchFamily="34" charset="0"/>
              </a:defRPr>
            </a:lvl2pPr>
            <a:lvl3pPr marL="1143000" indent="-228600" eaLnBrk="0" hangingPunct="0">
              <a:defRPr sz="3800">
                <a:solidFill>
                  <a:schemeClr val="tx1"/>
                </a:solidFill>
                <a:latin typeface="Times New Roman" panose="02020603050405020304" pitchFamily="18" charset="0"/>
                <a:cs typeface="Arial" panose="020B0604020202020204" pitchFamily="34" charset="0"/>
              </a:defRPr>
            </a:lvl3pPr>
            <a:lvl4pPr marL="1600200" indent="-228600" eaLnBrk="0" hangingPunct="0">
              <a:defRPr sz="3800">
                <a:solidFill>
                  <a:schemeClr val="tx1"/>
                </a:solidFill>
                <a:latin typeface="Times New Roman" panose="02020603050405020304" pitchFamily="18" charset="0"/>
                <a:cs typeface="Arial" panose="020B0604020202020204" pitchFamily="34" charset="0"/>
              </a:defRPr>
            </a:lvl4pPr>
            <a:lvl5pPr marL="2057400" indent="-228600" eaLnBrk="0" hangingPunct="0">
              <a:defRPr sz="38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38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38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38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3800">
                <a:solidFill>
                  <a:schemeClr val="tx1"/>
                </a:solidFill>
                <a:latin typeface="Times New Roman" panose="02020603050405020304" pitchFamily="18" charset="0"/>
                <a:cs typeface="Arial" panose="020B0604020202020204" pitchFamily="34" charset="0"/>
              </a:defRPr>
            </a:lvl9pPr>
          </a:lstStyle>
          <a:p>
            <a:pPr eaLnBrk="1" hangingPunct="1"/>
            <a:fld id="{AD2BD50C-D700-4F0A-B05C-0756B2D10BCC}" type="slidenum">
              <a:rPr lang="en-US" altLang="en-US" sz="1200">
                <a:solidFill>
                  <a:srgbClr val="3F3F3F"/>
                </a:solidFill>
              </a:rPr>
              <a:pPr eaLnBrk="1" hangingPunct="1"/>
              <a:t>21</a:t>
            </a:fld>
            <a:endParaRPr lang="en-US" altLang="en-US" sz="1200">
              <a:solidFill>
                <a:srgbClr val="3F3F3F"/>
              </a:solidFill>
            </a:endParaRPr>
          </a:p>
        </p:txBody>
      </p:sp>
      <p:sp>
        <p:nvSpPr>
          <p:cNvPr id="2" name="Date Placeholder 1">
            <a:extLst>
              <a:ext uri="{FF2B5EF4-FFF2-40B4-BE49-F238E27FC236}">
                <a16:creationId xmlns:a16="http://schemas.microsoft.com/office/drawing/2014/main" id="{EB3642E2-5FEC-E57A-A974-7F5A97C9A7A4}"/>
              </a:ext>
            </a:extLst>
          </p:cNvPr>
          <p:cNvSpPr>
            <a:spLocks noGrp="1"/>
          </p:cNvSpPr>
          <p:nvPr>
            <p:ph type="dt" sz="quarter" idx="10"/>
          </p:nvPr>
        </p:nvSpPr>
        <p:spPr/>
        <p:txBody>
          <a:bodyPr/>
          <a:lstStyle/>
          <a:p>
            <a:pPr>
              <a:defRPr/>
            </a:pPr>
            <a:r>
              <a:rPr lang="en-US"/>
              <a:t>IT2090</a:t>
            </a:r>
            <a:endParaRPr lang="en-US" dirty="0"/>
          </a:p>
        </p:txBody>
      </p:sp>
      <p:sp>
        <p:nvSpPr>
          <p:cNvPr id="3" name="Footer Placeholder 2">
            <a:extLst>
              <a:ext uri="{FF2B5EF4-FFF2-40B4-BE49-F238E27FC236}">
                <a16:creationId xmlns:a16="http://schemas.microsoft.com/office/drawing/2014/main" id="{070B1C2C-1A7F-9C4A-ED99-0483FD9C5C62}"/>
              </a:ext>
            </a:extLst>
          </p:cNvPr>
          <p:cNvSpPr>
            <a:spLocks noGrp="1"/>
          </p:cNvSpPr>
          <p:nvPr>
            <p:ph type="ftr" sz="quarter" idx="11"/>
          </p:nvPr>
        </p:nvSpPr>
        <p:spPr/>
        <p:txBody>
          <a:bodyPr/>
          <a:lstStyle/>
          <a:p>
            <a:pPr>
              <a:defRPr/>
            </a:pPr>
            <a:r>
              <a:rPr lang="en-US"/>
              <a:t>Lecture 7 - Team Diversity</a:t>
            </a:r>
          </a:p>
        </p:txBody>
      </p:sp>
    </p:spTree>
  </p:cSld>
  <p:clrMapOvr>
    <a:masterClrMapping/>
  </p:clrMapOvr>
  <p:transition>
    <p:cover dir="rd"/>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2">
            <a:extLst>
              <a:ext uri="{FF2B5EF4-FFF2-40B4-BE49-F238E27FC236}">
                <a16:creationId xmlns:a16="http://schemas.microsoft.com/office/drawing/2014/main" id="{6B44B0E1-F4AD-D89D-20A8-BAF517650F29}"/>
              </a:ext>
            </a:extLst>
          </p:cNvPr>
          <p:cNvSpPr>
            <a:spLocks noGrp="1" noChangeArrowheads="1"/>
          </p:cNvSpPr>
          <p:nvPr>
            <p:ph type="title"/>
          </p:nvPr>
        </p:nvSpPr>
        <p:spPr/>
        <p:txBody>
          <a:bodyPr>
            <a:normAutofit/>
          </a:bodyPr>
          <a:lstStyle/>
          <a:p>
            <a:pPr>
              <a:defRPr/>
            </a:pPr>
            <a:r>
              <a:rPr lang="en-US" sz="3200" dirty="0"/>
              <a:t>Use of space</a:t>
            </a:r>
          </a:p>
        </p:txBody>
      </p:sp>
      <p:sp>
        <p:nvSpPr>
          <p:cNvPr id="4" name="Slide Number Placeholder 3">
            <a:extLst>
              <a:ext uri="{FF2B5EF4-FFF2-40B4-BE49-F238E27FC236}">
                <a16:creationId xmlns:a16="http://schemas.microsoft.com/office/drawing/2014/main" id="{6E04EC12-62F1-331B-E2EA-98301F376354}"/>
              </a:ext>
            </a:extLst>
          </p:cNvPr>
          <p:cNvSpPr>
            <a:spLocks noGrp="1"/>
          </p:cNvSpPr>
          <p:nvPr>
            <p:ph type="sldNum" sz="quarter" idx="12"/>
          </p:nvPr>
        </p:nvSpPr>
        <p:spPr/>
        <p:txBody>
          <a:bodyPr/>
          <a:lstStyle>
            <a:lvl1pPr eaLnBrk="0" hangingPunct="0">
              <a:defRPr sz="3800">
                <a:solidFill>
                  <a:schemeClr val="tx1"/>
                </a:solidFill>
                <a:latin typeface="Times New Roman" panose="02020603050405020304" pitchFamily="18" charset="0"/>
                <a:cs typeface="Arial" panose="020B0604020202020204" pitchFamily="34" charset="0"/>
              </a:defRPr>
            </a:lvl1pPr>
            <a:lvl2pPr marL="742950" indent="-285750" eaLnBrk="0" hangingPunct="0">
              <a:defRPr sz="3800">
                <a:solidFill>
                  <a:schemeClr val="tx1"/>
                </a:solidFill>
                <a:latin typeface="Times New Roman" panose="02020603050405020304" pitchFamily="18" charset="0"/>
                <a:cs typeface="Arial" panose="020B0604020202020204" pitchFamily="34" charset="0"/>
              </a:defRPr>
            </a:lvl2pPr>
            <a:lvl3pPr marL="1143000" indent="-228600" eaLnBrk="0" hangingPunct="0">
              <a:defRPr sz="3800">
                <a:solidFill>
                  <a:schemeClr val="tx1"/>
                </a:solidFill>
                <a:latin typeface="Times New Roman" panose="02020603050405020304" pitchFamily="18" charset="0"/>
                <a:cs typeface="Arial" panose="020B0604020202020204" pitchFamily="34" charset="0"/>
              </a:defRPr>
            </a:lvl3pPr>
            <a:lvl4pPr marL="1600200" indent="-228600" eaLnBrk="0" hangingPunct="0">
              <a:defRPr sz="3800">
                <a:solidFill>
                  <a:schemeClr val="tx1"/>
                </a:solidFill>
                <a:latin typeface="Times New Roman" panose="02020603050405020304" pitchFamily="18" charset="0"/>
                <a:cs typeface="Arial" panose="020B0604020202020204" pitchFamily="34" charset="0"/>
              </a:defRPr>
            </a:lvl4pPr>
            <a:lvl5pPr marL="2057400" indent="-228600" eaLnBrk="0" hangingPunct="0">
              <a:defRPr sz="38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38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38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38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3800">
                <a:solidFill>
                  <a:schemeClr val="tx1"/>
                </a:solidFill>
                <a:latin typeface="Times New Roman" panose="02020603050405020304" pitchFamily="18" charset="0"/>
                <a:cs typeface="Arial" panose="020B0604020202020204" pitchFamily="34" charset="0"/>
              </a:defRPr>
            </a:lvl9pPr>
          </a:lstStyle>
          <a:p>
            <a:pPr eaLnBrk="1" hangingPunct="1"/>
            <a:fld id="{1163CD39-E971-4163-83BF-4705FD007D09}" type="slidenum">
              <a:rPr lang="en-US" altLang="en-US" sz="1200">
                <a:solidFill>
                  <a:srgbClr val="3F3F3F"/>
                </a:solidFill>
              </a:rPr>
              <a:pPr eaLnBrk="1" hangingPunct="1"/>
              <a:t>22</a:t>
            </a:fld>
            <a:endParaRPr lang="en-US" altLang="en-US" sz="1200">
              <a:solidFill>
                <a:srgbClr val="3F3F3F"/>
              </a:solidFill>
            </a:endParaRPr>
          </a:p>
        </p:txBody>
      </p:sp>
      <p:sp>
        <p:nvSpPr>
          <p:cNvPr id="2" name="Date Placeholder 1">
            <a:extLst>
              <a:ext uri="{FF2B5EF4-FFF2-40B4-BE49-F238E27FC236}">
                <a16:creationId xmlns:a16="http://schemas.microsoft.com/office/drawing/2014/main" id="{7002CEC2-AEC2-F685-9C1C-575E5CBEB190}"/>
              </a:ext>
            </a:extLst>
          </p:cNvPr>
          <p:cNvSpPr>
            <a:spLocks noGrp="1"/>
          </p:cNvSpPr>
          <p:nvPr>
            <p:ph type="dt" sz="quarter" idx="10"/>
          </p:nvPr>
        </p:nvSpPr>
        <p:spPr/>
        <p:txBody>
          <a:bodyPr/>
          <a:lstStyle/>
          <a:p>
            <a:pPr>
              <a:defRPr/>
            </a:pPr>
            <a:r>
              <a:rPr lang="en-US"/>
              <a:t>IT2090</a:t>
            </a:r>
            <a:endParaRPr lang="en-US" dirty="0"/>
          </a:p>
        </p:txBody>
      </p:sp>
      <p:sp>
        <p:nvSpPr>
          <p:cNvPr id="3" name="Footer Placeholder 2">
            <a:extLst>
              <a:ext uri="{FF2B5EF4-FFF2-40B4-BE49-F238E27FC236}">
                <a16:creationId xmlns:a16="http://schemas.microsoft.com/office/drawing/2014/main" id="{E1775B9A-53EE-D37F-78D4-A11B5FAD9937}"/>
              </a:ext>
            </a:extLst>
          </p:cNvPr>
          <p:cNvSpPr>
            <a:spLocks noGrp="1"/>
          </p:cNvSpPr>
          <p:nvPr>
            <p:ph type="ftr" sz="quarter" idx="11"/>
          </p:nvPr>
        </p:nvSpPr>
        <p:spPr/>
        <p:txBody>
          <a:bodyPr/>
          <a:lstStyle/>
          <a:p>
            <a:pPr>
              <a:defRPr/>
            </a:pPr>
            <a:r>
              <a:rPr lang="en-US"/>
              <a:t>Lecture 7 - Team Diversity</a:t>
            </a:r>
          </a:p>
        </p:txBody>
      </p:sp>
      <p:sp>
        <p:nvSpPr>
          <p:cNvPr id="25606" name="Rectangle 3">
            <a:extLst>
              <a:ext uri="{FF2B5EF4-FFF2-40B4-BE49-F238E27FC236}">
                <a16:creationId xmlns:a16="http://schemas.microsoft.com/office/drawing/2014/main" id="{6CE2E3F6-5FD0-A3A1-B1B0-584213E5C473}"/>
              </a:ext>
            </a:extLst>
          </p:cNvPr>
          <p:cNvSpPr>
            <a:spLocks noGrp="1" noChangeArrowheads="1"/>
          </p:cNvSpPr>
          <p:nvPr>
            <p:ph idx="1"/>
          </p:nvPr>
        </p:nvSpPr>
        <p:spPr/>
        <p:txBody>
          <a:bodyPr/>
          <a:lstStyle/>
          <a:p>
            <a:pPr marL="457200" lvl="1" indent="0">
              <a:lnSpc>
                <a:spcPct val="90000"/>
              </a:lnSpc>
              <a:buNone/>
            </a:pPr>
            <a:r>
              <a:rPr lang="en-US" altLang="en-US" dirty="0"/>
              <a:t>Personal Space Categories for Those in the U.S.</a:t>
            </a:r>
          </a:p>
          <a:p>
            <a:pPr>
              <a:lnSpc>
                <a:spcPct val="90000"/>
              </a:lnSpc>
              <a:buSzPct val="90000"/>
              <a:buFont typeface="Wingdings" panose="05000000000000000000" pitchFamily="2" charset="2"/>
              <a:buChar char="Ø"/>
            </a:pPr>
            <a:endParaRPr lang="en-US" altLang="en-US" dirty="0"/>
          </a:p>
          <a:p>
            <a:pPr>
              <a:lnSpc>
                <a:spcPct val="90000"/>
              </a:lnSpc>
              <a:buSzPct val="90000"/>
              <a:buFont typeface="Wingdings" panose="05000000000000000000" pitchFamily="2" charset="2"/>
              <a:buChar char="Ø"/>
            </a:pPr>
            <a:endParaRPr lang="en-US" altLang="en-US" dirty="0"/>
          </a:p>
        </p:txBody>
      </p:sp>
      <p:pic>
        <p:nvPicPr>
          <p:cNvPr id="9" name="Picture 8">
            <a:extLst>
              <a:ext uri="{FF2B5EF4-FFF2-40B4-BE49-F238E27FC236}">
                <a16:creationId xmlns:a16="http://schemas.microsoft.com/office/drawing/2014/main" id="{A23EBB58-4BAF-587E-09A1-20BF1FCF5E7D}"/>
              </a:ext>
            </a:extLst>
          </p:cNvPr>
          <p:cNvPicPr>
            <a:picLocks noChangeAspect="1" noChangeArrowheads="1"/>
          </p:cNvPicPr>
          <p:nvPr/>
        </p:nvPicPr>
        <p:blipFill>
          <a:blip r:embed="rId3"/>
          <a:srcRect/>
          <a:stretch>
            <a:fillRect/>
          </a:stretch>
        </p:blipFill>
        <p:spPr bwMode="auto">
          <a:xfrm>
            <a:off x="2438400" y="2401094"/>
            <a:ext cx="6854825" cy="3200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Tree>
  </p:cSld>
  <p:clrMapOvr>
    <a:masterClrMapping/>
  </p:clrMapOvr>
  <p:transition>
    <p:cover dir="rd"/>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5" name="Rectangle 3">
            <a:extLst>
              <a:ext uri="{FF2B5EF4-FFF2-40B4-BE49-F238E27FC236}">
                <a16:creationId xmlns:a16="http://schemas.microsoft.com/office/drawing/2014/main" id="{0C92ABB9-7AF9-DF11-109F-D0E0C7607980}"/>
              </a:ext>
            </a:extLst>
          </p:cNvPr>
          <p:cNvSpPr>
            <a:spLocks noGrp="1" noChangeArrowheads="1"/>
          </p:cNvSpPr>
          <p:nvPr>
            <p:ph idx="1"/>
          </p:nvPr>
        </p:nvSpPr>
        <p:spPr>
          <a:xfrm>
            <a:off x="838200" y="1600201"/>
            <a:ext cx="10287000" cy="4625975"/>
          </a:xfrm>
        </p:spPr>
        <p:txBody>
          <a:bodyPr/>
          <a:lstStyle/>
          <a:p>
            <a:r>
              <a:rPr lang="en-US" altLang="en-US" dirty="0"/>
              <a:t>Personal territories, however, can vary both </a:t>
            </a:r>
            <a:r>
              <a:rPr lang="en-US" altLang="en-US" b="1" dirty="0"/>
              <a:t>culturally</a:t>
            </a:r>
            <a:r>
              <a:rPr lang="en-US" altLang="en-US" dirty="0"/>
              <a:t> and ethnically. </a:t>
            </a:r>
          </a:p>
          <a:p>
            <a:pPr lvl="1" algn="just"/>
            <a:r>
              <a:rPr lang="en-US" altLang="en-US" sz="2000" dirty="0"/>
              <a:t>Take </a:t>
            </a:r>
            <a:r>
              <a:rPr lang="en-US" altLang="en-US" sz="2000" b="1" dirty="0"/>
              <a:t>Saudi Arabia</a:t>
            </a:r>
            <a:r>
              <a:rPr lang="en-US" altLang="en-US" sz="2000" dirty="0"/>
              <a:t> for example, you might find yourself almost nose to nose with a business associate because their social space equates to our intimate space. You would probably find yourself backing away trying to regain your social space while your associate </a:t>
            </a:r>
            <a:r>
              <a:rPr lang="en-US" altLang="en-US" sz="2000" dirty="0" err="1"/>
              <a:t>persues</a:t>
            </a:r>
            <a:r>
              <a:rPr lang="en-US" altLang="en-US" sz="2000" dirty="0"/>
              <a:t> you across the floor trying to maintain his. Finally, you would come away from the encounter thinking he was "pushy“.</a:t>
            </a:r>
          </a:p>
          <a:p>
            <a:pPr lvl="1" algn="just"/>
            <a:endParaRPr lang="en-US" altLang="en-US" sz="2000" dirty="0"/>
          </a:p>
          <a:p>
            <a:pPr lvl="1" algn="just"/>
            <a:r>
              <a:rPr lang="en-US" altLang="en-US" sz="2000" dirty="0"/>
              <a:t>If, on the other hand, you were visiting a friend in </a:t>
            </a:r>
            <a:r>
              <a:rPr lang="en-US" altLang="en-US" sz="2000" b="1" dirty="0"/>
              <a:t>the Netherlands</a:t>
            </a:r>
            <a:r>
              <a:rPr lang="en-US" altLang="en-US" sz="2000" dirty="0"/>
              <a:t>, you would find the roles reversed, you would be doing the chasing because their personal space equates to our social space. </a:t>
            </a:r>
          </a:p>
        </p:txBody>
      </p:sp>
      <p:sp>
        <p:nvSpPr>
          <p:cNvPr id="4" name="Slide Number Placeholder 3">
            <a:extLst>
              <a:ext uri="{FF2B5EF4-FFF2-40B4-BE49-F238E27FC236}">
                <a16:creationId xmlns:a16="http://schemas.microsoft.com/office/drawing/2014/main" id="{4A8051B7-2FE4-BD1F-C8DE-152796F40754}"/>
              </a:ext>
            </a:extLst>
          </p:cNvPr>
          <p:cNvSpPr>
            <a:spLocks noGrp="1"/>
          </p:cNvSpPr>
          <p:nvPr>
            <p:ph type="sldNum" sz="quarter" idx="12"/>
          </p:nvPr>
        </p:nvSpPr>
        <p:spPr/>
        <p:txBody>
          <a:bodyPr/>
          <a:lstStyle>
            <a:lvl1pPr eaLnBrk="0" hangingPunct="0">
              <a:defRPr sz="3800">
                <a:solidFill>
                  <a:schemeClr val="tx1"/>
                </a:solidFill>
                <a:latin typeface="Times New Roman" panose="02020603050405020304" pitchFamily="18" charset="0"/>
                <a:cs typeface="Arial" panose="020B0604020202020204" pitchFamily="34" charset="0"/>
              </a:defRPr>
            </a:lvl1pPr>
            <a:lvl2pPr marL="742950" indent="-285750" eaLnBrk="0" hangingPunct="0">
              <a:defRPr sz="3800">
                <a:solidFill>
                  <a:schemeClr val="tx1"/>
                </a:solidFill>
                <a:latin typeface="Times New Roman" panose="02020603050405020304" pitchFamily="18" charset="0"/>
                <a:cs typeface="Arial" panose="020B0604020202020204" pitchFamily="34" charset="0"/>
              </a:defRPr>
            </a:lvl2pPr>
            <a:lvl3pPr marL="1143000" indent="-228600" eaLnBrk="0" hangingPunct="0">
              <a:defRPr sz="3800">
                <a:solidFill>
                  <a:schemeClr val="tx1"/>
                </a:solidFill>
                <a:latin typeface="Times New Roman" panose="02020603050405020304" pitchFamily="18" charset="0"/>
                <a:cs typeface="Arial" panose="020B0604020202020204" pitchFamily="34" charset="0"/>
              </a:defRPr>
            </a:lvl3pPr>
            <a:lvl4pPr marL="1600200" indent="-228600" eaLnBrk="0" hangingPunct="0">
              <a:defRPr sz="3800">
                <a:solidFill>
                  <a:schemeClr val="tx1"/>
                </a:solidFill>
                <a:latin typeface="Times New Roman" panose="02020603050405020304" pitchFamily="18" charset="0"/>
                <a:cs typeface="Arial" panose="020B0604020202020204" pitchFamily="34" charset="0"/>
              </a:defRPr>
            </a:lvl4pPr>
            <a:lvl5pPr marL="2057400" indent="-228600" eaLnBrk="0" hangingPunct="0">
              <a:defRPr sz="38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38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38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38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3800">
                <a:solidFill>
                  <a:schemeClr val="tx1"/>
                </a:solidFill>
                <a:latin typeface="Times New Roman" panose="02020603050405020304" pitchFamily="18" charset="0"/>
                <a:cs typeface="Arial" panose="020B0604020202020204" pitchFamily="34" charset="0"/>
              </a:defRPr>
            </a:lvl9pPr>
          </a:lstStyle>
          <a:p>
            <a:pPr eaLnBrk="1" hangingPunct="1"/>
            <a:fld id="{8BDA948D-F513-465F-ACA2-3D5415EE1BD7}" type="slidenum">
              <a:rPr lang="en-US" altLang="en-US" sz="1200">
                <a:solidFill>
                  <a:srgbClr val="3F3F3F"/>
                </a:solidFill>
              </a:rPr>
              <a:pPr eaLnBrk="1" hangingPunct="1"/>
              <a:t>23</a:t>
            </a:fld>
            <a:endParaRPr lang="en-US" altLang="en-US" sz="1200">
              <a:solidFill>
                <a:srgbClr val="3F3F3F"/>
              </a:solidFill>
            </a:endParaRPr>
          </a:p>
        </p:txBody>
      </p:sp>
      <p:sp>
        <p:nvSpPr>
          <p:cNvPr id="2" name="Date Placeholder 1">
            <a:extLst>
              <a:ext uri="{FF2B5EF4-FFF2-40B4-BE49-F238E27FC236}">
                <a16:creationId xmlns:a16="http://schemas.microsoft.com/office/drawing/2014/main" id="{B9BC1267-0EA4-709B-108F-0013279DB994}"/>
              </a:ext>
            </a:extLst>
          </p:cNvPr>
          <p:cNvSpPr>
            <a:spLocks noGrp="1"/>
          </p:cNvSpPr>
          <p:nvPr>
            <p:ph type="dt" sz="quarter" idx="10"/>
          </p:nvPr>
        </p:nvSpPr>
        <p:spPr/>
        <p:txBody>
          <a:bodyPr/>
          <a:lstStyle/>
          <a:p>
            <a:pPr>
              <a:defRPr/>
            </a:pPr>
            <a:r>
              <a:rPr lang="en-US"/>
              <a:t>IT2090</a:t>
            </a:r>
            <a:endParaRPr lang="en-US" dirty="0"/>
          </a:p>
        </p:txBody>
      </p:sp>
      <p:sp>
        <p:nvSpPr>
          <p:cNvPr id="3" name="Footer Placeholder 2">
            <a:extLst>
              <a:ext uri="{FF2B5EF4-FFF2-40B4-BE49-F238E27FC236}">
                <a16:creationId xmlns:a16="http://schemas.microsoft.com/office/drawing/2014/main" id="{A549ACC6-990D-235A-44DF-2B3611D1E0D4}"/>
              </a:ext>
            </a:extLst>
          </p:cNvPr>
          <p:cNvSpPr>
            <a:spLocks noGrp="1"/>
          </p:cNvSpPr>
          <p:nvPr>
            <p:ph type="ftr" sz="quarter" idx="11"/>
          </p:nvPr>
        </p:nvSpPr>
        <p:spPr/>
        <p:txBody>
          <a:bodyPr/>
          <a:lstStyle/>
          <a:p>
            <a:pPr>
              <a:defRPr/>
            </a:pPr>
            <a:r>
              <a:rPr lang="en-US"/>
              <a:t>Lecture 7 - Team Diversity</a:t>
            </a:r>
          </a:p>
        </p:txBody>
      </p:sp>
      <p:sp>
        <p:nvSpPr>
          <p:cNvPr id="7" name="Rectangle 2">
            <a:extLst>
              <a:ext uri="{FF2B5EF4-FFF2-40B4-BE49-F238E27FC236}">
                <a16:creationId xmlns:a16="http://schemas.microsoft.com/office/drawing/2014/main" id="{0A160CA1-9AD2-614D-6571-56D472BDFF5C}"/>
              </a:ext>
            </a:extLst>
          </p:cNvPr>
          <p:cNvSpPr>
            <a:spLocks noGrp="1" noChangeArrowheads="1"/>
          </p:cNvSpPr>
          <p:nvPr>
            <p:ph type="title"/>
          </p:nvPr>
        </p:nvSpPr>
        <p:spPr>
          <a:xfrm>
            <a:off x="838200" y="365125"/>
            <a:ext cx="10515600" cy="1325563"/>
          </a:xfrm>
        </p:spPr>
        <p:txBody>
          <a:bodyPr>
            <a:normAutofit/>
          </a:bodyPr>
          <a:lstStyle/>
          <a:p>
            <a:pPr>
              <a:defRPr/>
            </a:pPr>
            <a:r>
              <a:rPr lang="en-US" sz="3200" dirty="0"/>
              <a:t>Use of space</a:t>
            </a:r>
          </a:p>
        </p:txBody>
      </p:sp>
    </p:spTree>
  </p:cSld>
  <p:clrMapOvr>
    <a:masterClrMapping/>
  </p:clrMapOvr>
  <p:transition>
    <p:cover dir="rd"/>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2">
            <a:extLst>
              <a:ext uri="{FF2B5EF4-FFF2-40B4-BE49-F238E27FC236}">
                <a16:creationId xmlns:a16="http://schemas.microsoft.com/office/drawing/2014/main" id="{E4297915-FB5D-F75B-948E-E0FC0D089498}"/>
              </a:ext>
            </a:extLst>
          </p:cNvPr>
          <p:cNvSpPr>
            <a:spLocks noGrp="1" noChangeArrowheads="1"/>
          </p:cNvSpPr>
          <p:nvPr>
            <p:ph type="title"/>
          </p:nvPr>
        </p:nvSpPr>
        <p:spPr/>
        <p:txBody>
          <a:bodyPr>
            <a:normAutofit/>
          </a:bodyPr>
          <a:lstStyle/>
          <a:p>
            <a:pPr>
              <a:defRPr/>
            </a:pPr>
            <a:r>
              <a:rPr lang="en-US" sz="3200" dirty="0"/>
              <a:t>Religion</a:t>
            </a:r>
          </a:p>
        </p:txBody>
      </p:sp>
      <p:sp>
        <p:nvSpPr>
          <p:cNvPr id="29699" name="Rectangle 3">
            <a:extLst>
              <a:ext uri="{FF2B5EF4-FFF2-40B4-BE49-F238E27FC236}">
                <a16:creationId xmlns:a16="http://schemas.microsoft.com/office/drawing/2014/main" id="{D7A06257-28CC-8129-FAA3-68EB423ED4A2}"/>
              </a:ext>
            </a:extLst>
          </p:cNvPr>
          <p:cNvSpPr>
            <a:spLocks noGrp="1" noChangeArrowheads="1"/>
          </p:cNvSpPr>
          <p:nvPr>
            <p:ph idx="1"/>
          </p:nvPr>
        </p:nvSpPr>
        <p:spPr>
          <a:xfrm>
            <a:off x="685800" y="1594779"/>
            <a:ext cx="10515600" cy="4351338"/>
          </a:xfrm>
        </p:spPr>
        <p:txBody>
          <a:bodyPr/>
          <a:lstStyle/>
          <a:p>
            <a:pPr lvl="1">
              <a:lnSpc>
                <a:spcPct val="120000"/>
              </a:lnSpc>
            </a:pPr>
            <a:r>
              <a:rPr lang="en-US" altLang="en-US" dirty="0"/>
              <a:t>A major element of culture.</a:t>
            </a:r>
          </a:p>
          <a:p>
            <a:pPr lvl="1">
              <a:lnSpc>
                <a:spcPct val="120000"/>
              </a:lnSpc>
            </a:pPr>
            <a:r>
              <a:rPr lang="en-US" altLang="en-US" dirty="0"/>
              <a:t>Can be a very visible aspect of culture.</a:t>
            </a:r>
          </a:p>
          <a:p>
            <a:pPr lvl="1">
              <a:lnSpc>
                <a:spcPct val="120000"/>
              </a:lnSpc>
            </a:pPr>
            <a:r>
              <a:rPr lang="en-US" altLang="en-US" dirty="0"/>
              <a:t>Often prescribes specific behavioral practices.</a:t>
            </a:r>
          </a:p>
          <a:p>
            <a:pPr lvl="1">
              <a:lnSpc>
                <a:spcPct val="120000"/>
              </a:lnSpc>
            </a:pPr>
            <a:r>
              <a:rPr lang="en-US" altLang="en-US" dirty="0"/>
              <a:t>Influences codes of ethics and moral behavior.</a:t>
            </a:r>
          </a:p>
          <a:p>
            <a:pPr lvl="1">
              <a:lnSpc>
                <a:spcPct val="120000"/>
              </a:lnSpc>
            </a:pPr>
            <a:r>
              <a:rPr lang="en-US" altLang="en-US" dirty="0"/>
              <a:t>Influences conduct of economic matters.</a:t>
            </a:r>
          </a:p>
        </p:txBody>
      </p:sp>
      <p:sp>
        <p:nvSpPr>
          <p:cNvPr id="4" name="Slide Number Placeholder 3">
            <a:extLst>
              <a:ext uri="{FF2B5EF4-FFF2-40B4-BE49-F238E27FC236}">
                <a16:creationId xmlns:a16="http://schemas.microsoft.com/office/drawing/2014/main" id="{8210D2C5-8554-D822-22A1-EC35801BA9A0}"/>
              </a:ext>
            </a:extLst>
          </p:cNvPr>
          <p:cNvSpPr>
            <a:spLocks noGrp="1"/>
          </p:cNvSpPr>
          <p:nvPr>
            <p:ph type="sldNum" sz="quarter" idx="12"/>
          </p:nvPr>
        </p:nvSpPr>
        <p:spPr/>
        <p:txBody>
          <a:bodyPr/>
          <a:lstStyle>
            <a:lvl1pPr eaLnBrk="0" hangingPunct="0">
              <a:defRPr sz="3800">
                <a:solidFill>
                  <a:schemeClr val="tx1"/>
                </a:solidFill>
                <a:latin typeface="Times New Roman" panose="02020603050405020304" pitchFamily="18" charset="0"/>
                <a:cs typeface="Arial" panose="020B0604020202020204" pitchFamily="34" charset="0"/>
              </a:defRPr>
            </a:lvl1pPr>
            <a:lvl2pPr marL="742950" indent="-285750" eaLnBrk="0" hangingPunct="0">
              <a:defRPr sz="3800">
                <a:solidFill>
                  <a:schemeClr val="tx1"/>
                </a:solidFill>
                <a:latin typeface="Times New Roman" panose="02020603050405020304" pitchFamily="18" charset="0"/>
                <a:cs typeface="Arial" panose="020B0604020202020204" pitchFamily="34" charset="0"/>
              </a:defRPr>
            </a:lvl2pPr>
            <a:lvl3pPr marL="1143000" indent="-228600" eaLnBrk="0" hangingPunct="0">
              <a:defRPr sz="3800">
                <a:solidFill>
                  <a:schemeClr val="tx1"/>
                </a:solidFill>
                <a:latin typeface="Times New Roman" panose="02020603050405020304" pitchFamily="18" charset="0"/>
                <a:cs typeface="Arial" panose="020B0604020202020204" pitchFamily="34" charset="0"/>
              </a:defRPr>
            </a:lvl3pPr>
            <a:lvl4pPr marL="1600200" indent="-228600" eaLnBrk="0" hangingPunct="0">
              <a:defRPr sz="3800">
                <a:solidFill>
                  <a:schemeClr val="tx1"/>
                </a:solidFill>
                <a:latin typeface="Times New Roman" panose="02020603050405020304" pitchFamily="18" charset="0"/>
                <a:cs typeface="Arial" panose="020B0604020202020204" pitchFamily="34" charset="0"/>
              </a:defRPr>
            </a:lvl4pPr>
            <a:lvl5pPr marL="2057400" indent="-228600" eaLnBrk="0" hangingPunct="0">
              <a:defRPr sz="38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38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38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38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3800">
                <a:solidFill>
                  <a:schemeClr val="tx1"/>
                </a:solidFill>
                <a:latin typeface="Times New Roman" panose="02020603050405020304" pitchFamily="18" charset="0"/>
                <a:cs typeface="Arial" panose="020B0604020202020204" pitchFamily="34" charset="0"/>
              </a:defRPr>
            </a:lvl9pPr>
          </a:lstStyle>
          <a:p>
            <a:pPr eaLnBrk="1" hangingPunct="1"/>
            <a:fld id="{794281E4-F914-434B-A72C-2AA335B079B9}" type="slidenum">
              <a:rPr lang="en-US" altLang="en-US" sz="1200">
                <a:solidFill>
                  <a:srgbClr val="3F3F3F"/>
                </a:solidFill>
              </a:rPr>
              <a:pPr eaLnBrk="1" hangingPunct="1"/>
              <a:t>24</a:t>
            </a:fld>
            <a:endParaRPr lang="en-US" altLang="en-US" sz="1200">
              <a:solidFill>
                <a:srgbClr val="3F3F3F"/>
              </a:solidFill>
            </a:endParaRPr>
          </a:p>
        </p:txBody>
      </p:sp>
      <p:sp>
        <p:nvSpPr>
          <p:cNvPr id="2" name="Date Placeholder 1">
            <a:extLst>
              <a:ext uri="{FF2B5EF4-FFF2-40B4-BE49-F238E27FC236}">
                <a16:creationId xmlns:a16="http://schemas.microsoft.com/office/drawing/2014/main" id="{882B7835-6DB8-CBA4-96D8-CFFB456D5F51}"/>
              </a:ext>
            </a:extLst>
          </p:cNvPr>
          <p:cNvSpPr>
            <a:spLocks noGrp="1"/>
          </p:cNvSpPr>
          <p:nvPr>
            <p:ph type="dt" sz="quarter" idx="10"/>
          </p:nvPr>
        </p:nvSpPr>
        <p:spPr/>
        <p:txBody>
          <a:bodyPr/>
          <a:lstStyle/>
          <a:p>
            <a:pPr>
              <a:defRPr/>
            </a:pPr>
            <a:r>
              <a:rPr lang="en-US"/>
              <a:t>IT2090</a:t>
            </a:r>
            <a:endParaRPr lang="en-US" dirty="0"/>
          </a:p>
        </p:txBody>
      </p:sp>
      <p:sp>
        <p:nvSpPr>
          <p:cNvPr id="3" name="Footer Placeholder 2">
            <a:extLst>
              <a:ext uri="{FF2B5EF4-FFF2-40B4-BE49-F238E27FC236}">
                <a16:creationId xmlns:a16="http://schemas.microsoft.com/office/drawing/2014/main" id="{86F7F13E-D1AC-C34E-2263-5373532EC587}"/>
              </a:ext>
            </a:extLst>
          </p:cNvPr>
          <p:cNvSpPr>
            <a:spLocks noGrp="1"/>
          </p:cNvSpPr>
          <p:nvPr>
            <p:ph type="ftr" sz="quarter" idx="11"/>
          </p:nvPr>
        </p:nvSpPr>
        <p:spPr/>
        <p:txBody>
          <a:bodyPr/>
          <a:lstStyle/>
          <a:p>
            <a:pPr>
              <a:defRPr/>
            </a:pPr>
            <a:r>
              <a:rPr lang="en-US"/>
              <a:t>Lecture 7 - Team Diversity</a:t>
            </a:r>
          </a:p>
        </p:txBody>
      </p:sp>
    </p:spTree>
  </p:cSld>
  <p:clrMapOvr>
    <a:masterClrMapping/>
  </p:clrMapOvr>
  <p:transition>
    <p:cover dir="rd"/>
  </p:transition>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DCE67E2-8948-A754-9DA9-77361D159CB9}"/>
            </a:ext>
          </a:extLst>
        </p:cNvPr>
        <p:cNvGrpSpPr/>
        <p:nvPr/>
      </p:nvGrpSpPr>
      <p:grpSpPr>
        <a:xfrm>
          <a:off x="0" y="0"/>
          <a:ext cx="0" cy="0"/>
          <a:chOff x="0" y="0"/>
          <a:chExt cx="0" cy="0"/>
        </a:xfrm>
      </p:grpSpPr>
      <p:sp useBgFill="1">
        <p:nvSpPr>
          <p:cNvPr id="155655" name="Rectangle 155654">
            <a:extLst>
              <a:ext uri="{FF2B5EF4-FFF2-40B4-BE49-F238E27FC236}">
                <a16:creationId xmlns:a16="http://schemas.microsoft.com/office/drawing/2014/main" id="{99ED5833-B85B-4103-8A3B-CAB0308E6C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650" name="Rectangle 2">
            <a:extLst>
              <a:ext uri="{FF2B5EF4-FFF2-40B4-BE49-F238E27FC236}">
                <a16:creationId xmlns:a16="http://schemas.microsoft.com/office/drawing/2014/main" id="{3E67F20F-813A-AE53-2F33-DFDA0B89499C}"/>
              </a:ext>
            </a:extLst>
          </p:cNvPr>
          <p:cNvSpPr>
            <a:spLocks noGrp="1" noChangeArrowheads="1"/>
          </p:cNvSpPr>
          <p:nvPr>
            <p:ph type="title"/>
          </p:nvPr>
        </p:nvSpPr>
        <p:spPr>
          <a:xfrm>
            <a:off x="1198181" y="560881"/>
            <a:ext cx="9795638" cy="1114380"/>
          </a:xfrm>
        </p:spPr>
        <p:txBody>
          <a:bodyPr vert="horz" lIns="91440" tIns="45720" rIns="91440" bIns="45720" rtlCol="0" anchor="b">
            <a:normAutofit/>
          </a:bodyPr>
          <a:lstStyle/>
          <a:p>
            <a:pPr algn="ctr">
              <a:defRPr/>
            </a:pPr>
            <a:r>
              <a:rPr lang="en-US" sz="3600" dirty="0"/>
              <a:t>Video : HSBC Cultural differences</a:t>
            </a:r>
          </a:p>
        </p:txBody>
      </p:sp>
      <p:pic>
        <p:nvPicPr>
          <p:cNvPr id="8" name="Picture 7">
            <a:extLst>
              <a:ext uri="{FF2B5EF4-FFF2-40B4-BE49-F238E27FC236}">
                <a16:creationId xmlns:a16="http://schemas.microsoft.com/office/drawing/2014/main" id="{4C6ED3F1-1953-E6C9-C26E-6DECD28ADA2F}"/>
              </a:ext>
            </a:extLst>
          </p:cNvPr>
          <p:cNvPicPr>
            <a:picLocks noChangeAspect="1"/>
          </p:cNvPicPr>
          <p:nvPr/>
        </p:nvPicPr>
        <p:blipFill>
          <a:blip r:embed="rId3"/>
          <a:stretch>
            <a:fillRect/>
          </a:stretch>
        </p:blipFill>
        <p:spPr>
          <a:xfrm>
            <a:off x="852948" y="2359267"/>
            <a:ext cx="4484833" cy="3346376"/>
          </a:xfrm>
          <a:prstGeom prst="rect">
            <a:avLst/>
          </a:prstGeom>
        </p:spPr>
      </p:pic>
      <p:pic>
        <p:nvPicPr>
          <p:cNvPr id="5" name="Picture 4">
            <a:extLst>
              <a:ext uri="{FF2B5EF4-FFF2-40B4-BE49-F238E27FC236}">
                <a16:creationId xmlns:a16="http://schemas.microsoft.com/office/drawing/2014/main" id="{8243171E-E499-0610-7C8B-A158755EF6D9}"/>
              </a:ext>
            </a:extLst>
          </p:cNvPr>
          <p:cNvPicPr>
            <a:picLocks noChangeAspect="1"/>
          </p:cNvPicPr>
          <p:nvPr/>
        </p:nvPicPr>
        <p:blipFill>
          <a:blip r:embed="rId4"/>
          <a:stretch>
            <a:fillRect/>
          </a:stretch>
        </p:blipFill>
        <p:spPr>
          <a:xfrm>
            <a:off x="6190730" y="3065380"/>
            <a:ext cx="4942695" cy="1977078"/>
          </a:xfrm>
          <a:prstGeom prst="rect">
            <a:avLst/>
          </a:prstGeom>
        </p:spPr>
      </p:pic>
      <p:sp>
        <p:nvSpPr>
          <p:cNvPr id="2" name="Date Placeholder 1">
            <a:extLst>
              <a:ext uri="{FF2B5EF4-FFF2-40B4-BE49-F238E27FC236}">
                <a16:creationId xmlns:a16="http://schemas.microsoft.com/office/drawing/2014/main" id="{7088E58E-A140-FEBA-8854-272A54A619CD}"/>
              </a:ext>
            </a:extLst>
          </p:cNvPr>
          <p:cNvSpPr>
            <a:spLocks noGrp="1"/>
          </p:cNvSpPr>
          <p:nvPr>
            <p:ph type="dt" sz="quarter" idx="10"/>
          </p:nvPr>
        </p:nvSpPr>
        <p:spPr>
          <a:xfrm>
            <a:off x="838200" y="6356350"/>
            <a:ext cx="2743200" cy="365125"/>
          </a:xfrm>
        </p:spPr>
        <p:txBody>
          <a:bodyPr vert="horz" lIns="91440" tIns="45720" rIns="91440" bIns="45720" rtlCol="0" anchor="ctr">
            <a:normAutofit/>
          </a:bodyPr>
          <a:lstStyle/>
          <a:p>
            <a:pPr>
              <a:spcAft>
                <a:spcPts val="600"/>
              </a:spcAft>
              <a:defRPr/>
            </a:pPr>
            <a:r>
              <a:rPr lang="en-US">
                <a:solidFill>
                  <a:schemeClr val="tx1">
                    <a:tint val="75000"/>
                  </a:schemeClr>
                </a:solidFill>
                <a:latin typeface="+mn-lt"/>
                <a:cs typeface="+mn-cs"/>
              </a:rPr>
              <a:t>IT2090</a:t>
            </a:r>
          </a:p>
        </p:txBody>
      </p:sp>
      <p:sp>
        <p:nvSpPr>
          <p:cNvPr id="3" name="Footer Placeholder 2">
            <a:extLst>
              <a:ext uri="{FF2B5EF4-FFF2-40B4-BE49-F238E27FC236}">
                <a16:creationId xmlns:a16="http://schemas.microsoft.com/office/drawing/2014/main" id="{95A01C32-4C02-B7A4-700B-B4C44A25EFF0}"/>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defRPr/>
            </a:pPr>
            <a:r>
              <a:rPr lang="en-US" kern="1200">
                <a:solidFill>
                  <a:schemeClr val="tx1">
                    <a:tint val="75000"/>
                  </a:schemeClr>
                </a:solidFill>
                <a:latin typeface="+mn-lt"/>
                <a:ea typeface="+mn-ea"/>
                <a:cs typeface="+mn-cs"/>
              </a:rPr>
              <a:t>Lecture 7 - Team Diversity</a:t>
            </a:r>
          </a:p>
        </p:txBody>
      </p:sp>
      <p:sp>
        <p:nvSpPr>
          <p:cNvPr id="4" name="Slide Number Placeholder 3">
            <a:extLst>
              <a:ext uri="{FF2B5EF4-FFF2-40B4-BE49-F238E27FC236}">
                <a16:creationId xmlns:a16="http://schemas.microsoft.com/office/drawing/2014/main" id="{BD9970E9-E34B-63B1-2613-9C383A5F48A7}"/>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lvl1pPr eaLnBrk="0" hangingPunct="0">
              <a:defRPr sz="3800">
                <a:solidFill>
                  <a:schemeClr val="tx1"/>
                </a:solidFill>
                <a:latin typeface="Times New Roman" panose="02020603050405020304" pitchFamily="18" charset="0"/>
                <a:cs typeface="Arial" panose="020B0604020202020204" pitchFamily="34" charset="0"/>
              </a:defRPr>
            </a:lvl1pPr>
            <a:lvl2pPr marL="742950" indent="-285750" eaLnBrk="0" hangingPunct="0">
              <a:defRPr sz="3800">
                <a:solidFill>
                  <a:schemeClr val="tx1"/>
                </a:solidFill>
                <a:latin typeface="Times New Roman" panose="02020603050405020304" pitchFamily="18" charset="0"/>
                <a:cs typeface="Arial" panose="020B0604020202020204" pitchFamily="34" charset="0"/>
              </a:defRPr>
            </a:lvl2pPr>
            <a:lvl3pPr marL="1143000" indent="-228600" eaLnBrk="0" hangingPunct="0">
              <a:defRPr sz="3800">
                <a:solidFill>
                  <a:schemeClr val="tx1"/>
                </a:solidFill>
                <a:latin typeface="Times New Roman" panose="02020603050405020304" pitchFamily="18" charset="0"/>
                <a:cs typeface="Arial" panose="020B0604020202020204" pitchFamily="34" charset="0"/>
              </a:defRPr>
            </a:lvl3pPr>
            <a:lvl4pPr marL="1600200" indent="-228600" eaLnBrk="0" hangingPunct="0">
              <a:defRPr sz="3800">
                <a:solidFill>
                  <a:schemeClr val="tx1"/>
                </a:solidFill>
                <a:latin typeface="Times New Roman" panose="02020603050405020304" pitchFamily="18" charset="0"/>
                <a:cs typeface="Arial" panose="020B0604020202020204" pitchFamily="34" charset="0"/>
              </a:defRPr>
            </a:lvl4pPr>
            <a:lvl5pPr marL="2057400" indent="-228600" eaLnBrk="0" hangingPunct="0">
              <a:defRPr sz="38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38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38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38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3800">
                <a:solidFill>
                  <a:schemeClr val="tx1"/>
                </a:solidFill>
                <a:latin typeface="Times New Roman" panose="02020603050405020304" pitchFamily="18" charset="0"/>
                <a:cs typeface="Arial" panose="020B0604020202020204" pitchFamily="34" charset="0"/>
              </a:defRPr>
            </a:lvl9pPr>
          </a:lstStyle>
          <a:p>
            <a:pPr eaLnBrk="1" hangingPunct="1">
              <a:spcAft>
                <a:spcPts val="600"/>
              </a:spcAft>
            </a:pPr>
            <a:fld id="{794281E4-F914-434B-A72C-2AA335B079B9}" type="slidenum">
              <a:rPr lang="en-US" altLang="en-US" sz="1200">
                <a:solidFill>
                  <a:schemeClr val="tx1">
                    <a:tint val="75000"/>
                  </a:schemeClr>
                </a:solidFill>
                <a:latin typeface="+mn-lt"/>
                <a:cs typeface="+mn-cs"/>
              </a:rPr>
              <a:pPr eaLnBrk="1" hangingPunct="1">
                <a:spcAft>
                  <a:spcPts val="600"/>
                </a:spcAft>
              </a:pPr>
              <a:t>25</a:t>
            </a:fld>
            <a:endParaRPr lang="en-US" altLang="en-US" sz="1200">
              <a:solidFill>
                <a:schemeClr val="tx1">
                  <a:tint val="75000"/>
                </a:schemeClr>
              </a:solidFill>
              <a:latin typeface="+mn-lt"/>
              <a:cs typeface="+mn-cs"/>
            </a:endParaRPr>
          </a:p>
        </p:txBody>
      </p:sp>
    </p:spTree>
    <p:extLst>
      <p:ext uri="{BB962C8B-B14F-4D97-AF65-F5344CB8AC3E}">
        <p14:creationId xmlns:p14="http://schemas.microsoft.com/office/powerpoint/2010/main" val="3572855184"/>
      </p:ext>
    </p:extLst>
  </p:cSld>
  <p:clrMapOvr>
    <a:masterClrMapping/>
  </p:clrMapOvr>
  <p:transition>
    <p:cover dir="rd"/>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Race and Disabilities</a:t>
            </a:r>
          </a:p>
        </p:txBody>
      </p:sp>
      <p:sp>
        <p:nvSpPr>
          <p:cNvPr id="3" name="Content Placeholder 2"/>
          <p:cNvSpPr>
            <a:spLocks noGrp="1"/>
          </p:cNvSpPr>
          <p:nvPr>
            <p:ph idx="1"/>
          </p:nvPr>
        </p:nvSpPr>
        <p:spPr>
          <a:xfrm>
            <a:off x="838200" y="1524000"/>
            <a:ext cx="10515600" cy="4351338"/>
          </a:xfrm>
        </p:spPr>
        <p:txBody>
          <a:bodyPr>
            <a:normAutofit fontScale="92500" lnSpcReduction="20000"/>
          </a:bodyPr>
          <a:lstStyle/>
          <a:p>
            <a:pPr marL="0" indent="0">
              <a:buNone/>
            </a:pPr>
            <a:r>
              <a:rPr lang="en-US" sz="3500" dirty="0"/>
              <a:t>Race </a:t>
            </a:r>
          </a:p>
          <a:p>
            <a:r>
              <a:rPr lang="en-US" dirty="0"/>
              <a:t>Race is defined as a group of people, often of a common geographic origin, that share genetically transmitted physical characteristics. Racism is the belief that these inherited characteristics affect an individual’s behavior or abilities.</a:t>
            </a:r>
          </a:p>
          <a:p>
            <a:endParaRPr lang="en-US" dirty="0"/>
          </a:p>
          <a:p>
            <a:pPr marL="0" indent="0">
              <a:buNone/>
            </a:pPr>
            <a:r>
              <a:rPr lang="en-US" sz="3500" dirty="0"/>
              <a:t>Disabilities </a:t>
            </a:r>
          </a:p>
          <a:p>
            <a:r>
              <a:rPr lang="en-US" dirty="0"/>
              <a:t>Differences in ability often create difficulties in communication and emotional interactions. Whether it is a deaf individual not being able to communicate with hearing individuals, or a hearing individual being unsure of how to approach a deaf individual, disabilities present a variety of issues in team organizations</a:t>
            </a:r>
          </a:p>
        </p:txBody>
      </p:sp>
      <p:sp>
        <p:nvSpPr>
          <p:cNvPr id="6" name="Date Placeholder 5">
            <a:extLst>
              <a:ext uri="{FF2B5EF4-FFF2-40B4-BE49-F238E27FC236}">
                <a16:creationId xmlns:a16="http://schemas.microsoft.com/office/drawing/2014/main" id="{5E31D66B-2835-07BB-1AC9-F8A10C414DB4}"/>
              </a:ext>
            </a:extLst>
          </p:cNvPr>
          <p:cNvSpPr>
            <a:spLocks noGrp="1"/>
          </p:cNvSpPr>
          <p:nvPr>
            <p:ph type="dt" sz="half" idx="10"/>
          </p:nvPr>
        </p:nvSpPr>
        <p:spPr/>
        <p:txBody>
          <a:bodyPr/>
          <a:lstStyle/>
          <a:p>
            <a:r>
              <a:rPr lang="en-US"/>
              <a:t>IT2090</a:t>
            </a:r>
            <a:endParaRPr lang="en-US" dirty="0"/>
          </a:p>
        </p:txBody>
      </p:sp>
      <p:sp>
        <p:nvSpPr>
          <p:cNvPr id="7" name="Footer Placeholder 6">
            <a:extLst>
              <a:ext uri="{FF2B5EF4-FFF2-40B4-BE49-F238E27FC236}">
                <a16:creationId xmlns:a16="http://schemas.microsoft.com/office/drawing/2014/main" id="{D48C960C-474B-4074-B9F3-9B13E93351A9}"/>
              </a:ext>
            </a:extLst>
          </p:cNvPr>
          <p:cNvSpPr>
            <a:spLocks noGrp="1"/>
          </p:cNvSpPr>
          <p:nvPr>
            <p:ph type="ftr" sz="quarter" idx="11"/>
          </p:nvPr>
        </p:nvSpPr>
        <p:spPr/>
        <p:txBody>
          <a:bodyPr/>
          <a:lstStyle/>
          <a:p>
            <a:r>
              <a:rPr lang="en-US"/>
              <a:t>Lecture 7 - Team Diversity</a:t>
            </a:r>
            <a:endParaRPr lang="en-US" dirty="0"/>
          </a:p>
        </p:txBody>
      </p:sp>
      <p:sp>
        <p:nvSpPr>
          <p:cNvPr id="8" name="Slide Number Placeholder 7">
            <a:extLst>
              <a:ext uri="{FF2B5EF4-FFF2-40B4-BE49-F238E27FC236}">
                <a16:creationId xmlns:a16="http://schemas.microsoft.com/office/drawing/2014/main" id="{0A6E8DD3-3FFF-C59A-48CF-FFF3F019AA00}"/>
              </a:ext>
            </a:extLst>
          </p:cNvPr>
          <p:cNvSpPr>
            <a:spLocks noGrp="1"/>
          </p:cNvSpPr>
          <p:nvPr>
            <p:ph type="sldNum" sz="quarter" idx="12"/>
          </p:nvPr>
        </p:nvSpPr>
        <p:spPr/>
        <p:txBody>
          <a:bodyPr/>
          <a:lstStyle/>
          <a:p>
            <a:fld id="{B5CEABB6-07DC-46E8-9B57-56EC44A396E5}" type="slidenum">
              <a:rPr lang="en-US" smtClean="0"/>
              <a:t>26</a:t>
            </a:fld>
            <a:endParaRPr lang="en-US" dirty="0"/>
          </a:p>
        </p:txBody>
      </p:sp>
    </p:spTree>
    <p:extLst>
      <p:ext uri="{BB962C8B-B14F-4D97-AF65-F5344CB8AC3E}">
        <p14:creationId xmlns:p14="http://schemas.microsoft.com/office/powerpoint/2010/main" val="30437203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Benefits of Diversity in the Workplace</a:t>
            </a:r>
          </a:p>
        </p:txBody>
      </p:sp>
      <p:sp>
        <p:nvSpPr>
          <p:cNvPr id="3" name="Content Placeholder 2"/>
          <p:cNvSpPr>
            <a:spLocks noGrp="1"/>
          </p:cNvSpPr>
          <p:nvPr>
            <p:ph idx="1"/>
          </p:nvPr>
        </p:nvSpPr>
        <p:spPr/>
        <p:txBody>
          <a:bodyPr/>
          <a:lstStyle/>
          <a:p>
            <a:pPr marL="0" indent="0">
              <a:buNone/>
            </a:pPr>
            <a:r>
              <a:rPr lang="en-US" sz="3200" dirty="0"/>
              <a:t>Here are a few of the top benefits or diversity in the workplace.</a:t>
            </a:r>
          </a:p>
          <a:p>
            <a:pPr marL="0" indent="0">
              <a:buNone/>
            </a:pPr>
            <a:r>
              <a:rPr lang="en-US" dirty="0"/>
              <a:t>1) Talents, skills and experiences.</a:t>
            </a:r>
          </a:p>
          <a:p>
            <a:pPr marL="0" indent="0">
              <a:buNone/>
            </a:pPr>
            <a:r>
              <a:rPr lang="en-US" dirty="0"/>
              <a:t>2) It creates innovation.</a:t>
            </a:r>
          </a:p>
          <a:p>
            <a:pPr marL="0" indent="0">
              <a:buNone/>
            </a:pPr>
            <a:r>
              <a:rPr lang="en-US" dirty="0"/>
              <a:t>3) Language skills can open doors for a business.</a:t>
            </a:r>
          </a:p>
          <a:p>
            <a:pPr marL="0" indent="0">
              <a:buNone/>
            </a:pPr>
            <a:r>
              <a:rPr lang="en-US" dirty="0"/>
              <a:t>4) It grows your talent pool.</a:t>
            </a:r>
          </a:p>
          <a:p>
            <a:pPr marL="0" indent="0">
              <a:buNone/>
            </a:pPr>
            <a:r>
              <a:rPr lang="en-US" dirty="0"/>
              <a:t>5) Improves employee performance.</a:t>
            </a: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8CF1EDCB-B11E-415C-A898-B006EDCA78D9}"/>
                  </a:ext>
                </a:extLst>
              </p14:cNvPr>
              <p14:cNvContentPartPr/>
              <p14:nvPr/>
            </p14:nvContentPartPr>
            <p14:xfrm>
              <a:off x="5095080" y="5249880"/>
              <a:ext cx="106200" cy="71280"/>
            </p14:xfrm>
          </p:contentPart>
        </mc:Choice>
        <mc:Fallback xmlns="">
          <p:pic>
            <p:nvPicPr>
              <p:cNvPr id="4" name="Ink 3">
                <a:extLst>
                  <a:ext uri="{FF2B5EF4-FFF2-40B4-BE49-F238E27FC236}">
                    <a16:creationId xmlns:a16="http://schemas.microsoft.com/office/drawing/2014/main" id="{8CF1EDCB-B11E-415C-A898-B006EDCA78D9}"/>
                  </a:ext>
                </a:extLst>
              </p:cNvPr>
              <p:cNvPicPr/>
              <p:nvPr/>
            </p:nvPicPr>
            <p:blipFill>
              <a:blip r:embed="rId3"/>
              <a:stretch>
                <a:fillRect/>
              </a:stretch>
            </p:blipFill>
            <p:spPr>
              <a:xfrm>
                <a:off x="5085720" y="5240520"/>
                <a:ext cx="124920" cy="90000"/>
              </a:xfrm>
              <a:prstGeom prst="rect">
                <a:avLst/>
              </a:prstGeom>
            </p:spPr>
          </p:pic>
        </mc:Fallback>
      </mc:AlternateContent>
      <p:sp>
        <p:nvSpPr>
          <p:cNvPr id="5" name="Date Placeholder 4">
            <a:extLst>
              <a:ext uri="{FF2B5EF4-FFF2-40B4-BE49-F238E27FC236}">
                <a16:creationId xmlns:a16="http://schemas.microsoft.com/office/drawing/2014/main" id="{1D3D9342-E695-925A-7830-3F87CC898730}"/>
              </a:ext>
            </a:extLst>
          </p:cNvPr>
          <p:cNvSpPr>
            <a:spLocks noGrp="1"/>
          </p:cNvSpPr>
          <p:nvPr>
            <p:ph type="dt" sz="half" idx="10"/>
          </p:nvPr>
        </p:nvSpPr>
        <p:spPr/>
        <p:txBody>
          <a:bodyPr/>
          <a:lstStyle/>
          <a:p>
            <a:r>
              <a:rPr lang="en-US"/>
              <a:t>IT2090</a:t>
            </a:r>
            <a:endParaRPr lang="en-US" dirty="0"/>
          </a:p>
        </p:txBody>
      </p:sp>
      <p:sp>
        <p:nvSpPr>
          <p:cNvPr id="6" name="Footer Placeholder 5">
            <a:extLst>
              <a:ext uri="{FF2B5EF4-FFF2-40B4-BE49-F238E27FC236}">
                <a16:creationId xmlns:a16="http://schemas.microsoft.com/office/drawing/2014/main" id="{A57CF88B-8C46-1C7E-4F91-512D33FF2976}"/>
              </a:ext>
            </a:extLst>
          </p:cNvPr>
          <p:cNvSpPr>
            <a:spLocks noGrp="1"/>
          </p:cNvSpPr>
          <p:nvPr>
            <p:ph type="ftr" sz="quarter" idx="11"/>
          </p:nvPr>
        </p:nvSpPr>
        <p:spPr/>
        <p:txBody>
          <a:bodyPr/>
          <a:lstStyle/>
          <a:p>
            <a:r>
              <a:rPr lang="en-US"/>
              <a:t>Lecture 7 - Team Diversity</a:t>
            </a:r>
            <a:endParaRPr lang="en-US" dirty="0"/>
          </a:p>
        </p:txBody>
      </p:sp>
      <p:sp>
        <p:nvSpPr>
          <p:cNvPr id="7" name="Slide Number Placeholder 6">
            <a:extLst>
              <a:ext uri="{FF2B5EF4-FFF2-40B4-BE49-F238E27FC236}">
                <a16:creationId xmlns:a16="http://schemas.microsoft.com/office/drawing/2014/main" id="{A65B1786-9C6F-59F4-ED8F-14D1E750B224}"/>
              </a:ext>
            </a:extLst>
          </p:cNvPr>
          <p:cNvSpPr>
            <a:spLocks noGrp="1"/>
          </p:cNvSpPr>
          <p:nvPr>
            <p:ph type="sldNum" sz="quarter" idx="12"/>
          </p:nvPr>
        </p:nvSpPr>
        <p:spPr/>
        <p:txBody>
          <a:bodyPr/>
          <a:lstStyle/>
          <a:p>
            <a:fld id="{B5CEABB6-07DC-46E8-9B57-56EC44A396E5}" type="slidenum">
              <a:rPr lang="en-US" smtClean="0"/>
              <a:t>27</a:t>
            </a:fld>
            <a:endParaRPr lang="en-US" dirty="0"/>
          </a:p>
        </p:txBody>
      </p:sp>
    </p:spTree>
    <p:extLst>
      <p:ext uri="{BB962C8B-B14F-4D97-AF65-F5344CB8AC3E}">
        <p14:creationId xmlns:p14="http://schemas.microsoft.com/office/powerpoint/2010/main" val="11584754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Challenges of Diversity in the Workplace</a:t>
            </a:r>
          </a:p>
        </p:txBody>
      </p:sp>
      <p:sp>
        <p:nvSpPr>
          <p:cNvPr id="3" name="Content Placeholder 2"/>
          <p:cNvSpPr>
            <a:spLocks noGrp="1"/>
          </p:cNvSpPr>
          <p:nvPr>
            <p:ph idx="1"/>
          </p:nvPr>
        </p:nvSpPr>
        <p:spPr/>
        <p:txBody>
          <a:bodyPr/>
          <a:lstStyle/>
          <a:p>
            <a:r>
              <a:rPr lang="en-US" dirty="0"/>
              <a:t>Discrimination</a:t>
            </a:r>
          </a:p>
          <a:p>
            <a:r>
              <a:rPr lang="en-US" dirty="0"/>
              <a:t>Stereotyping and preconception</a:t>
            </a:r>
          </a:p>
          <a:p>
            <a:r>
              <a:rPr lang="en-US" dirty="0"/>
              <a:t>High turnover rate</a:t>
            </a:r>
          </a:p>
          <a:p>
            <a:r>
              <a:rPr lang="en-US" dirty="0"/>
              <a:t>Absenteeism</a:t>
            </a:r>
          </a:p>
          <a:p>
            <a:r>
              <a:rPr lang="en-US" dirty="0"/>
              <a:t>Conflicts in team members</a:t>
            </a:r>
          </a:p>
          <a:p>
            <a:r>
              <a:rPr lang="en-US" dirty="0"/>
              <a:t>Increase tension</a:t>
            </a:r>
          </a:p>
          <a:p>
            <a:r>
              <a:rPr lang="en-US" dirty="0"/>
              <a:t>Productivity Decrease</a:t>
            </a:r>
          </a:p>
        </p:txBody>
      </p:sp>
      <p:sp>
        <p:nvSpPr>
          <p:cNvPr id="6" name="Date Placeholder 5">
            <a:extLst>
              <a:ext uri="{FF2B5EF4-FFF2-40B4-BE49-F238E27FC236}">
                <a16:creationId xmlns:a16="http://schemas.microsoft.com/office/drawing/2014/main" id="{9B30709A-FF98-CC25-08C6-E122DFB44F0D}"/>
              </a:ext>
            </a:extLst>
          </p:cNvPr>
          <p:cNvSpPr>
            <a:spLocks noGrp="1"/>
          </p:cNvSpPr>
          <p:nvPr>
            <p:ph type="dt" sz="half" idx="10"/>
          </p:nvPr>
        </p:nvSpPr>
        <p:spPr/>
        <p:txBody>
          <a:bodyPr/>
          <a:lstStyle/>
          <a:p>
            <a:r>
              <a:rPr lang="en-US"/>
              <a:t>IT2090</a:t>
            </a:r>
            <a:endParaRPr lang="en-US" dirty="0"/>
          </a:p>
        </p:txBody>
      </p:sp>
      <p:sp>
        <p:nvSpPr>
          <p:cNvPr id="7" name="Footer Placeholder 6">
            <a:extLst>
              <a:ext uri="{FF2B5EF4-FFF2-40B4-BE49-F238E27FC236}">
                <a16:creationId xmlns:a16="http://schemas.microsoft.com/office/drawing/2014/main" id="{2819FB95-E666-1394-CA37-18E54E21B4AA}"/>
              </a:ext>
            </a:extLst>
          </p:cNvPr>
          <p:cNvSpPr>
            <a:spLocks noGrp="1"/>
          </p:cNvSpPr>
          <p:nvPr>
            <p:ph type="ftr" sz="quarter" idx="11"/>
          </p:nvPr>
        </p:nvSpPr>
        <p:spPr/>
        <p:txBody>
          <a:bodyPr/>
          <a:lstStyle/>
          <a:p>
            <a:r>
              <a:rPr lang="en-US"/>
              <a:t>Lecture 7 - Team Diversity</a:t>
            </a:r>
            <a:endParaRPr lang="en-US" dirty="0"/>
          </a:p>
        </p:txBody>
      </p:sp>
      <p:sp>
        <p:nvSpPr>
          <p:cNvPr id="8" name="Slide Number Placeholder 7">
            <a:extLst>
              <a:ext uri="{FF2B5EF4-FFF2-40B4-BE49-F238E27FC236}">
                <a16:creationId xmlns:a16="http://schemas.microsoft.com/office/drawing/2014/main" id="{2A7EE7DC-CF96-214A-774A-99F6A6061A5E}"/>
              </a:ext>
            </a:extLst>
          </p:cNvPr>
          <p:cNvSpPr>
            <a:spLocks noGrp="1"/>
          </p:cNvSpPr>
          <p:nvPr>
            <p:ph type="sldNum" sz="quarter" idx="12"/>
          </p:nvPr>
        </p:nvSpPr>
        <p:spPr/>
        <p:txBody>
          <a:bodyPr/>
          <a:lstStyle/>
          <a:p>
            <a:fld id="{B5CEABB6-07DC-46E8-9B57-56EC44A396E5}" type="slidenum">
              <a:rPr lang="en-US" smtClean="0"/>
              <a:t>28</a:t>
            </a:fld>
            <a:endParaRPr lang="en-US" dirty="0"/>
          </a:p>
        </p:txBody>
      </p:sp>
    </p:spTree>
    <p:extLst>
      <p:ext uri="{BB962C8B-B14F-4D97-AF65-F5344CB8AC3E}">
        <p14:creationId xmlns:p14="http://schemas.microsoft.com/office/powerpoint/2010/main" val="30104028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8162" y="0"/>
            <a:ext cx="10515600" cy="1325563"/>
          </a:xfrm>
        </p:spPr>
        <p:txBody>
          <a:bodyPr/>
          <a:lstStyle/>
          <a:p>
            <a:r>
              <a:rPr lang="en-US"/>
              <a:t>Discrimination</a:t>
            </a:r>
          </a:p>
        </p:txBody>
      </p:sp>
      <p:sp>
        <p:nvSpPr>
          <p:cNvPr id="3" name="Content Placeholder 2"/>
          <p:cNvSpPr>
            <a:spLocks noGrp="1"/>
          </p:cNvSpPr>
          <p:nvPr>
            <p:ph idx="1"/>
          </p:nvPr>
        </p:nvSpPr>
        <p:spPr>
          <a:xfrm>
            <a:off x="538162" y="1425575"/>
            <a:ext cx="10515600" cy="4351338"/>
          </a:xfrm>
        </p:spPr>
        <p:txBody>
          <a:bodyPr>
            <a:normAutofit fontScale="70000" lnSpcReduction="20000"/>
          </a:bodyPr>
          <a:lstStyle/>
          <a:p>
            <a:r>
              <a:rPr lang="en-US" sz="5100" dirty="0"/>
              <a:t>Discrimination means treating a person unfairly because of who they are or because they possess certain characteristics. </a:t>
            </a:r>
          </a:p>
          <a:p>
            <a:r>
              <a:rPr lang="en-US" dirty="0"/>
              <a:t>Age</a:t>
            </a:r>
          </a:p>
          <a:p>
            <a:r>
              <a:rPr lang="en-US" dirty="0"/>
              <a:t>Gender</a:t>
            </a:r>
          </a:p>
          <a:p>
            <a:r>
              <a:rPr lang="en-US" dirty="0"/>
              <a:t>Race</a:t>
            </a:r>
          </a:p>
          <a:p>
            <a:r>
              <a:rPr lang="en-US" dirty="0"/>
              <a:t>Disability</a:t>
            </a:r>
          </a:p>
          <a:p>
            <a:r>
              <a:rPr lang="en-US" dirty="0"/>
              <a:t>Religion</a:t>
            </a:r>
          </a:p>
          <a:p>
            <a:r>
              <a:rPr lang="en-US" dirty="0"/>
              <a:t>Pregnancy and maternity</a:t>
            </a:r>
          </a:p>
          <a:p>
            <a:r>
              <a:rPr lang="en-US" dirty="0"/>
              <a:t>Sexual orientation</a:t>
            </a:r>
          </a:p>
          <a:p>
            <a:r>
              <a:rPr lang="en-US" dirty="0"/>
              <a:t>Gender reassignment</a:t>
            </a:r>
          </a:p>
          <a:p>
            <a:r>
              <a:rPr lang="en-US" dirty="0"/>
              <a:t>Marriage and civil partnership</a:t>
            </a:r>
          </a:p>
          <a:p>
            <a:endParaRPr lang="en-US" dirty="0"/>
          </a:p>
        </p:txBody>
      </p:sp>
      <p:pic>
        <p:nvPicPr>
          <p:cNvPr id="4" name="Picture 3"/>
          <p:cNvPicPr>
            <a:picLocks noChangeAspect="1"/>
          </p:cNvPicPr>
          <p:nvPr/>
        </p:nvPicPr>
        <p:blipFill>
          <a:blip r:embed="rId2"/>
          <a:stretch>
            <a:fillRect/>
          </a:stretch>
        </p:blipFill>
        <p:spPr>
          <a:xfrm>
            <a:off x="4613672" y="2642896"/>
            <a:ext cx="2659325" cy="3191190"/>
          </a:xfrm>
          <a:prstGeom prst="rect">
            <a:avLst/>
          </a:prstGeom>
        </p:spPr>
      </p:pic>
      <p:pic>
        <p:nvPicPr>
          <p:cNvPr id="6" name="Picture 5" descr="A close up of an animal&#10;&#10;Description automatically generated">
            <a:extLst>
              <a:ext uri="{FF2B5EF4-FFF2-40B4-BE49-F238E27FC236}">
                <a16:creationId xmlns:a16="http://schemas.microsoft.com/office/drawing/2014/main" id="{74EED32A-F84F-4DE1-9386-DF4C2102CD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84025" y="2820603"/>
            <a:ext cx="3881145" cy="2956310"/>
          </a:xfrm>
          <a:prstGeom prst="rect">
            <a:avLst/>
          </a:prstGeom>
        </p:spPr>
      </p:pic>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22BC0AD5-DF1B-406C-A607-93A2CC4A50EF}"/>
                  </a:ext>
                </a:extLst>
              </p14:cNvPr>
              <p14:cNvContentPartPr/>
              <p14:nvPr/>
            </p14:nvContentPartPr>
            <p14:xfrm>
              <a:off x="8609040" y="5113440"/>
              <a:ext cx="507240" cy="34560"/>
            </p14:xfrm>
          </p:contentPart>
        </mc:Choice>
        <mc:Fallback xmlns="">
          <p:pic>
            <p:nvPicPr>
              <p:cNvPr id="5" name="Ink 4">
                <a:extLst>
                  <a:ext uri="{FF2B5EF4-FFF2-40B4-BE49-F238E27FC236}">
                    <a16:creationId xmlns:a16="http://schemas.microsoft.com/office/drawing/2014/main" id="{22BC0AD5-DF1B-406C-A607-93A2CC4A50EF}"/>
                  </a:ext>
                </a:extLst>
              </p:cNvPr>
              <p:cNvPicPr/>
              <p:nvPr/>
            </p:nvPicPr>
            <p:blipFill>
              <a:blip r:embed="rId5"/>
              <a:stretch>
                <a:fillRect/>
              </a:stretch>
            </p:blipFill>
            <p:spPr>
              <a:xfrm>
                <a:off x="8599680" y="5104080"/>
                <a:ext cx="525960" cy="53280"/>
              </a:xfrm>
              <a:prstGeom prst="rect">
                <a:avLst/>
              </a:prstGeom>
            </p:spPr>
          </p:pic>
        </mc:Fallback>
      </mc:AlternateContent>
      <p:sp>
        <p:nvSpPr>
          <p:cNvPr id="7" name="Date Placeholder 6">
            <a:extLst>
              <a:ext uri="{FF2B5EF4-FFF2-40B4-BE49-F238E27FC236}">
                <a16:creationId xmlns:a16="http://schemas.microsoft.com/office/drawing/2014/main" id="{55CA3F5A-B583-D46F-E485-41CC41AD3988}"/>
              </a:ext>
            </a:extLst>
          </p:cNvPr>
          <p:cNvSpPr>
            <a:spLocks noGrp="1"/>
          </p:cNvSpPr>
          <p:nvPr>
            <p:ph type="dt" sz="half" idx="10"/>
          </p:nvPr>
        </p:nvSpPr>
        <p:spPr/>
        <p:txBody>
          <a:bodyPr/>
          <a:lstStyle/>
          <a:p>
            <a:r>
              <a:rPr lang="en-US"/>
              <a:t>IT2090</a:t>
            </a:r>
            <a:endParaRPr lang="en-US" dirty="0"/>
          </a:p>
        </p:txBody>
      </p:sp>
      <p:sp>
        <p:nvSpPr>
          <p:cNvPr id="9" name="Footer Placeholder 8">
            <a:extLst>
              <a:ext uri="{FF2B5EF4-FFF2-40B4-BE49-F238E27FC236}">
                <a16:creationId xmlns:a16="http://schemas.microsoft.com/office/drawing/2014/main" id="{05C2D35D-F60A-10CF-4838-65EEF29706BB}"/>
              </a:ext>
            </a:extLst>
          </p:cNvPr>
          <p:cNvSpPr>
            <a:spLocks noGrp="1"/>
          </p:cNvSpPr>
          <p:nvPr>
            <p:ph type="ftr" sz="quarter" idx="11"/>
          </p:nvPr>
        </p:nvSpPr>
        <p:spPr/>
        <p:txBody>
          <a:bodyPr/>
          <a:lstStyle/>
          <a:p>
            <a:r>
              <a:rPr lang="en-US"/>
              <a:t>Lecture 7 - Team Diversity</a:t>
            </a:r>
            <a:endParaRPr lang="en-US" dirty="0"/>
          </a:p>
        </p:txBody>
      </p:sp>
      <p:sp>
        <p:nvSpPr>
          <p:cNvPr id="10" name="Slide Number Placeholder 9">
            <a:extLst>
              <a:ext uri="{FF2B5EF4-FFF2-40B4-BE49-F238E27FC236}">
                <a16:creationId xmlns:a16="http://schemas.microsoft.com/office/drawing/2014/main" id="{184E58B5-CA35-676E-1484-AA37EB4B105D}"/>
              </a:ext>
            </a:extLst>
          </p:cNvPr>
          <p:cNvSpPr>
            <a:spLocks noGrp="1"/>
          </p:cNvSpPr>
          <p:nvPr>
            <p:ph type="sldNum" sz="quarter" idx="12"/>
          </p:nvPr>
        </p:nvSpPr>
        <p:spPr/>
        <p:txBody>
          <a:bodyPr/>
          <a:lstStyle/>
          <a:p>
            <a:fld id="{B5CEABB6-07DC-46E8-9B57-56EC44A396E5}" type="slidenum">
              <a:rPr lang="en-US" smtClean="0"/>
              <a:t>29</a:t>
            </a:fld>
            <a:endParaRPr lang="en-US" dirty="0"/>
          </a:p>
        </p:txBody>
      </p:sp>
    </p:spTree>
    <p:extLst>
      <p:ext uri="{BB962C8B-B14F-4D97-AF65-F5344CB8AC3E}">
        <p14:creationId xmlns:p14="http://schemas.microsoft.com/office/powerpoint/2010/main" val="23577997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1915127" y="1815484"/>
            <a:ext cx="8361229" cy="1086237"/>
          </a:xfrm>
        </p:spPr>
        <p:txBody>
          <a:bodyPr/>
          <a:lstStyle/>
          <a:p>
            <a:r>
              <a:rPr lang="en-US" dirty="0"/>
              <a:t>TEAM DIVERSITY</a:t>
            </a:r>
          </a:p>
        </p:txBody>
      </p:sp>
    </p:spTree>
    <p:extLst>
      <p:ext uri="{BB962C8B-B14F-4D97-AF65-F5344CB8AC3E}">
        <p14:creationId xmlns:p14="http://schemas.microsoft.com/office/powerpoint/2010/main" val="43089883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863029" y="1012004"/>
            <a:ext cx="3416158" cy="4795408"/>
          </a:xfrm>
        </p:spPr>
        <p:txBody>
          <a:bodyPr>
            <a:normAutofit/>
          </a:bodyPr>
          <a:lstStyle/>
          <a:p>
            <a:r>
              <a:rPr lang="en-US" sz="3400">
                <a:solidFill>
                  <a:srgbClr val="FFFFFF"/>
                </a:solidFill>
              </a:rPr>
              <a:t>WHAT IS STEREOTYPING?</a:t>
            </a:r>
          </a:p>
        </p:txBody>
      </p:sp>
      <p:graphicFrame>
        <p:nvGraphicFramePr>
          <p:cNvPr id="5" name="Content Placeholder 2">
            <a:extLst>
              <a:ext uri="{FF2B5EF4-FFF2-40B4-BE49-F238E27FC236}">
                <a16:creationId xmlns:a16="http://schemas.microsoft.com/office/drawing/2014/main" id="{A3F76934-63C1-42E3-A66D-D589F2A6B83D}"/>
              </a:ext>
            </a:extLst>
          </p:cNvPr>
          <p:cNvGraphicFramePr>
            <a:graphicFrameLocks noGrp="1"/>
          </p:cNvGraphicFramePr>
          <p:nvPr>
            <p:ph idx="1"/>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Date Placeholder 3">
            <a:extLst>
              <a:ext uri="{FF2B5EF4-FFF2-40B4-BE49-F238E27FC236}">
                <a16:creationId xmlns:a16="http://schemas.microsoft.com/office/drawing/2014/main" id="{D25CB493-E1F5-CEF1-124C-7A4A48B17C1C}"/>
              </a:ext>
            </a:extLst>
          </p:cNvPr>
          <p:cNvSpPr>
            <a:spLocks noGrp="1"/>
          </p:cNvSpPr>
          <p:nvPr>
            <p:ph type="dt" sz="half" idx="10"/>
          </p:nvPr>
        </p:nvSpPr>
        <p:spPr/>
        <p:txBody>
          <a:bodyPr/>
          <a:lstStyle/>
          <a:p>
            <a:r>
              <a:rPr lang="en-US"/>
              <a:t>IT2090</a:t>
            </a:r>
          </a:p>
        </p:txBody>
      </p:sp>
      <p:sp>
        <p:nvSpPr>
          <p:cNvPr id="6" name="Footer Placeholder 5">
            <a:extLst>
              <a:ext uri="{FF2B5EF4-FFF2-40B4-BE49-F238E27FC236}">
                <a16:creationId xmlns:a16="http://schemas.microsoft.com/office/drawing/2014/main" id="{C175067D-D6A8-D177-C36B-7F4F3CF5DC39}"/>
              </a:ext>
            </a:extLst>
          </p:cNvPr>
          <p:cNvSpPr>
            <a:spLocks noGrp="1"/>
          </p:cNvSpPr>
          <p:nvPr>
            <p:ph type="ftr" sz="quarter" idx="11"/>
          </p:nvPr>
        </p:nvSpPr>
        <p:spPr/>
        <p:txBody>
          <a:bodyPr/>
          <a:lstStyle/>
          <a:p>
            <a:r>
              <a:rPr lang="en-US"/>
              <a:t>Lecture 7 - Team Diversity</a:t>
            </a:r>
          </a:p>
        </p:txBody>
      </p:sp>
      <p:sp>
        <p:nvSpPr>
          <p:cNvPr id="7" name="Slide Number Placeholder 6">
            <a:extLst>
              <a:ext uri="{FF2B5EF4-FFF2-40B4-BE49-F238E27FC236}">
                <a16:creationId xmlns:a16="http://schemas.microsoft.com/office/drawing/2014/main" id="{EBD2BA91-1326-CE0D-F918-4BF425C59862}"/>
              </a:ext>
            </a:extLst>
          </p:cNvPr>
          <p:cNvSpPr>
            <a:spLocks noGrp="1"/>
          </p:cNvSpPr>
          <p:nvPr>
            <p:ph type="sldNum" sz="quarter" idx="12"/>
          </p:nvPr>
        </p:nvSpPr>
        <p:spPr/>
        <p:txBody>
          <a:bodyPr/>
          <a:lstStyle/>
          <a:p>
            <a:fld id="{BEECCBC3-4E6E-48AF-82F6-D4FD3F90AB47}" type="slidenum">
              <a:rPr lang="en-US" smtClean="0"/>
              <a:t>30</a:t>
            </a:fld>
            <a:endParaRPr lang="en-US"/>
          </a:p>
        </p:txBody>
      </p:sp>
    </p:spTree>
    <p:extLst>
      <p:ext uri="{BB962C8B-B14F-4D97-AF65-F5344CB8AC3E}">
        <p14:creationId xmlns:p14="http://schemas.microsoft.com/office/powerpoint/2010/main" val="5012650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overcome diversity Issues:</a:t>
            </a:r>
          </a:p>
        </p:txBody>
      </p:sp>
      <p:sp>
        <p:nvSpPr>
          <p:cNvPr id="3" name="Content Placeholder 2"/>
          <p:cNvSpPr>
            <a:spLocks noGrp="1"/>
          </p:cNvSpPr>
          <p:nvPr>
            <p:ph idx="1"/>
          </p:nvPr>
        </p:nvSpPr>
        <p:spPr>
          <a:xfrm>
            <a:off x="838200" y="1600200"/>
            <a:ext cx="10515600" cy="4351338"/>
          </a:xfrm>
        </p:spPr>
        <p:txBody>
          <a:bodyPr>
            <a:normAutofit fontScale="92500"/>
          </a:bodyPr>
          <a:lstStyle/>
          <a:p>
            <a:r>
              <a:rPr lang="en-US" dirty="0"/>
              <a:t>Planning and Implementation</a:t>
            </a:r>
          </a:p>
          <a:p>
            <a:pPr lvl="1"/>
            <a:r>
              <a:rPr lang="en-US" dirty="0"/>
              <a:t>Business managers, must be able to plan and execute a diversity plan. This involves mapping out a way to create an appreciation for diversity in all employees in your office. </a:t>
            </a:r>
          </a:p>
          <a:p>
            <a:r>
              <a:rPr lang="en-US" dirty="0"/>
              <a:t>Conflict Resolution Skills</a:t>
            </a:r>
          </a:p>
          <a:p>
            <a:pPr lvl="1"/>
            <a:r>
              <a:rPr lang="en-US" dirty="0"/>
              <a:t>An essential tool to managing workplace diversity is the ability to handle conflict. Disagreements that arise because of cultural differences must be handled promptly and swiftly as to not decrease productivity in the workplace.</a:t>
            </a:r>
          </a:p>
          <a:p>
            <a:r>
              <a:rPr lang="en-US" dirty="0"/>
              <a:t>Communication</a:t>
            </a:r>
          </a:p>
          <a:p>
            <a:pPr lvl="1"/>
            <a:r>
              <a:rPr lang="en-US" dirty="0"/>
              <a:t>Good communication is one of the best ways to manage diversity in the workplace. Encourage your employees to share concerns as they arise. Every employee should feel equally important to the company.</a:t>
            </a:r>
          </a:p>
          <a:p>
            <a:endParaRPr lang="en-US" dirty="0"/>
          </a:p>
        </p:txBody>
      </p:sp>
      <p:sp>
        <p:nvSpPr>
          <p:cNvPr id="5" name="Date Placeholder 4">
            <a:extLst>
              <a:ext uri="{FF2B5EF4-FFF2-40B4-BE49-F238E27FC236}">
                <a16:creationId xmlns:a16="http://schemas.microsoft.com/office/drawing/2014/main" id="{A45A33C5-3AE6-7A51-13B5-2B7FBC44F76C}"/>
              </a:ext>
            </a:extLst>
          </p:cNvPr>
          <p:cNvSpPr>
            <a:spLocks noGrp="1"/>
          </p:cNvSpPr>
          <p:nvPr>
            <p:ph type="dt" sz="half" idx="10"/>
          </p:nvPr>
        </p:nvSpPr>
        <p:spPr/>
        <p:txBody>
          <a:bodyPr/>
          <a:lstStyle/>
          <a:p>
            <a:r>
              <a:rPr lang="en-US"/>
              <a:t>IT2090</a:t>
            </a:r>
            <a:endParaRPr lang="en-US" dirty="0"/>
          </a:p>
        </p:txBody>
      </p:sp>
      <p:sp>
        <p:nvSpPr>
          <p:cNvPr id="6" name="Footer Placeholder 5">
            <a:extLst>
              <a:ext uri="{FF2B5EF4-FFF2-40B4-BE49-F238E27FC236}">
                <a16:creationId xmlns:a16="http://schemas.microsoft.com/office/drawing/2014/main" id="{093CAC67-D9D9-FAE5-226B-A0AB7E60A249}"/>
              </a:ext>
            </a:extLst>
          </p:cNvPr>
          <p:cNvSpPr>
            <a:spLocks noGrp="1"/>
          </p:cNvSpPr>
          <p:nvPr>
            <p:ph type="ftr" sz="quarter" idx="11"/>
          </p:nvPr>
        </p:nvSpPr>
        <p:spPr/>
        <p:txBody>
          <a:bodyPr/>
          <a:lstStyle/>
          <a:p>
            <a:r>
              <a:rPr lang="en-US"/>
              <a:t>Lecture 7 - Team Diversity</a:t>
            </a:r>
            <a:endParaRPr lang="en-US" dirty="0"/>
          </a:p>
        </p:txBody>
      </p:sp>
      <p:sp>
        <p:nvSpPr>
          <p:cNvPr id="7" name="Slide Number Placeholder 6">
            <a:extLst>
              <a:ext uri="{FF2B5EF4-FFF2-40B4-BE49-F238E27FC236}">
                <a16:creationId xmlns:a16="http://schemas.microsoft.com/office/drawing/2014/main" id="{3880CC3C-5FC1-76E8-E5C4-49099B88E3D0}"/>
              </a:ext>
            </a:extLst>
          </p:cNvPr>
          <p:cNvSpPr>
            <a:spLocks noGrp="1"/>
          </p:cNvSpPr>
          <p:nvPr>
            <p:ph type="sldNum" sz="quarter" idx="12"/>
          </p:nvPr>
        </p:nvSpPr>
        <p:spPr/>
        <p:txBody>
          <a:bodyPr/>
          <a:lstStyle/>
          <a:p>
            <a:fld id="{B5CEABB6-07DC-46E8-9B57-56EC44A396E5}" type="slidenum">
              <a:rPr lang="en-US" smtClean="0"/>
              <a:t>31</a:t>
            </a:fld>
            <a:endParaRPr lang="en-US" dirty="0"/>
          </a:p>
        </p:txBody>
      </p:sp>
    </p:spTree>
    <p:extLst>
      <p:ext uri="{BB962C8B-B14F-4D97-AF65-F5344CB8AC3E}">
        <p14:creationId xmlns:p14="http://schemas.microsoft.com/office/powerpoint/2010/main" val="342128714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Rectangle 2">
            <a:extLst>
              <a:ext uri="{FF2B5EF4-FFF2-40B4-BE49-F238E27FC236}">
                <a16:creationId xmlns:a16="http://schemas.microsoft.com/office/drawing/2014/main" id="{7B72343A-982B-249A-91C4-F5366C47174D}"/>
              </a:ext>
            </a:extLst>
          </p:cNvPr>
          <p:cNvSpPr>
            <a:spLocks noGrp="1" noChangeArrowheads="1"/>
          </p:cNvSpPr>
          <p:nvPr>
            <p:ph type="title"/>
          </p:nvPr>
        </p:nvSpPr>
        <p:spPr/>
        <p:txBody>
          <a:bodyPr>
            <a:normAutofit fontScale="90000"/>
          </a:bodyPr>
          <a:lstStyle/>
          <a:p>
            <a:pPr>
              <a:defRPr/>
            </a:pPr>
            <a:r>
              <a:rPr lang="en-US" sz="3600" dirty="0"/>
              <a:t>Culture shock, Cross Cultural Communication</a:t>
            </a:r>
            <a:br>
              <a:rPr lang="en-US" sz="3600" dirty="0"/>
            </a:br>
            <a:r>
              <a:rPr lang="en-US" sz="3600" dirty="0"/>
              <a:t>Watch the Movie – “Outsourced” from Following Link</a:t>
            </a:r>
            <a:br>
              <a:rPr lang="en-US" sz="3600" dirty="0"/>
            </a:br>
            <a:r>
              <a:rPr lang="en-US" sz="2200" dirty="0">
                <a:hlinkClick r:id="rId3"/>
              </a:rPr>
              <a:t>https://tinyurl.com/54zd7dpj</a:t>
            </a:r>
            <a:br>
              <a:rPr lang="en-US" sz="2200" dirty="0"/>
            </a:br>
            <a:endParaRPr lang="en-US" sz="2200" dirty="0"/>
          </a:p>
        </p:txBody>
      </p:sp>
      <p:sp>
        <p:nvSpPr>
          <p:cNvPr id="2" name="Date Placeholder 1">
            <a:extLst>
              <a:ext uri="{FF2B5EF4-FFF2-40B4-BE49-F238E27FC236}">
                <a16:creationId xmlns:a16="http://schemas.microsoft.com/office/drawing/2014/main" id="{03D10379-9FD0-941E-AE41-80DFCA83F45E}"/>
              </a:ext>
            </a:extLst>
          </p:cNvPr>
          <p:cNvSpPr>
            <a:spLocks noGrp="1"/>
          </p:cNvSpPr>
          <p:nvPr>
            <p:ph type="dt" sz="quarter" idx="10"/>
          </p:nvPr>
        </p:nvSpPr>
        <p:spPr/>
        <p:txBody>
          <a:bodyPr/>
          <a:lstStyle/>
          <a:p>
            <a:pPr>
              <a:defRPr/>
            </a:pPr>
            <a:r>
              <a:rPr lang="en-US"/>
              <a:t>MN 5201 </a:t>
            </a:r>
            <a:endParaRPr lang="en-US" dirty="0"/>
          </a:p>
        </p:txBody>
      </p:sp>
      <p:sp>
        <p:nvSpPr>
          <p:cNvPr id="3" name="Footer Placeholder 2">
            <a:extLst>
              <a:ext uri="{FF2B5EF4-FFF2-40B4-BE49-F238E27FC236}">
                <a16:creationId xmlns:a16="http://schemas.microsoft.com/office/drawing/2014/main" id="{5D1578BA-87C1-275C-0A7D-8EF953A3BC6A}"/>
              </a:ext>
            </a:extLst>
          </p:cNvPr>
          <p:cNvSpPr>
            <a:spLocks noGrp="1"/>
          </p:cNvSpPr>
          <p:nvPr>
            <p:ph type="ftr" sz="quarter" idx="11"/>
          </p:nvPr>
        </p:nvSpPr>
        <p:spPr/>
        <p:txBody>
          <a:bodyPr/>
          <a:lstStyle/>
          <a:p>
            <a:pPr>
              <a:defRPr/>
            </a:pPr>
            <a:r>
              <a:rPr lang="en-US"/>
              <a:t>Lecture 3 -Corporate &amp; National Culture</a:t>
            </a:r>
          </a:p>
        </p:txBody>
      </p:sp>
      <p:pic>
        <p:nvPicPr>
          <p:cNvPr id="146437" name="Picture 3">
            <a:extLst>
              <a:ext uri="{FF2B5EF4-FFF2-40B4-BE49-F238E27FC236}">
                <a16:creationId xmlns:a16="http://schemas.microsoft.com/office/drawing/2014/main" id="{607CC755-44B8-7926-C182-5D44E43FF04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39888" y="2105290"/>
            <a:ext cx="2627312" cy="3590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6438" name="Rectangle 5">
            <a:extLst>
              <a:ext uri="{FF2B5EF4-FFF2-40B4-BE49-F238E27FC236}">
                <a16:creationId xmlns:a16="http://schemas.microsoft.com/office/drawing/2014/main" id="{D1C1ED50-B1BD-E1A7-0D72-24BAC25017C7}"/>
              </a:ext>
            </a:extLst>
          </p:cNvPr>
          <p:cNvSpPr>
            <a:spLocks noChangeArrowheads="1"/>
          </p:cNvSpPr>
          <p:nvPr/>
        </p:nvSpPr>
        <p:spPr bwMode="auto">
          <a:xfrm>
            <a:off x="1630364" y="5737225"/>
            <a:ext cx="893127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800">
                <a:solidFill>
                  <a:schemeClr val="tx1"/>
                </a:solidFill>
                <a:latin typeface="Times New Roman" panose="02020603050405020304" pitchFamily="18" charset="0"/>
                <a:cs typeface="Arial" panose="020B0604020202020204" pitchFamily="34" charset="0"/>
              </a:defRPr>
            </a:lvl1pPr>
            <a:lvl2pPr marL="742950" indent="-285750">
              <a:defRPr sz="3800">
                <a:solidFill>
                  <a:schemeClr val="tx1"/>
                </a:solidFill>
                <a:latin typeface="Times New Roman" panose="02020603050405020304" pitchFamily="18" charset="0"/>
                <a:cs typeface="Arial" panose="020B0604020202020204" pitchFamily="34" charset="0"/>
              </a:defRPr>
            </a:lvl2pPr>
            <a:lvl3pPr marL="1143000" indent="-228600">
              <a:defRPr sz="3800">
                <a:solidFill>
                  <a:schemeClr val="tx1"/>
                </a:solidFill>
                <a:latin typeface="Times New Roman" panose="02020603050405020304" pitchFamily="18" charset="0"/>
                <a:cs typeface="Arial" panose="020B0604020202020204" pitchFamily="34" charset="0"/>
              </a:defRPr>
            </a:lvl3pPr>
            <a:lvl4pPr marL="1600200" indent="-228600">
              <a:defRPr sz="3800">
                <a:solidFill>
                  <a:schemeClr val="tx1"/>
                </a:solidFill>
                <a:latin typeface="Times New Roman" panose="02020603050405020304" pitchFamily="18" charset="0"/>
                <a:cs typeface="Arial" panose="020B0604020202020204" pitchFamily="34" charset="0"/>
              </a:defRPr>
            </a:lvl4pPr>
            <a:lvl5pPr marL="2057400" indent="-228600">
              <a:defRPr sz="38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38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38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38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3800">
                <a:solidFill>
                  <a:schemeClr val="tx1"/>
                </a:solidFill>
                <a:latin typeface="Times New Roman" panose="02020603050405020304" pitchFamily="18" charset="0"/>
                <a:cs typeface="Arial" panose="020B0604020202020204" pitchFamily="34" charset="0"/>
              </a:defRPr>
            </a:lvl9pPr>
          </a:lstStyle>
          <a:p>
            <a:r>
              <a:rPr lang="en-US" altLang="en-US" sz="1600"/>
              <a:t>Outsourced is a 2006 American romantic comedy film directed by John Jeffcoat and written by Jeffcoat and George Wing.</a:t>
            </a:r>
          </a:p>
        </p:txBody>
      </p:sp>
      <p:pic>
        <p:nvPicPr>
          <p:cNvPr id="146439" name="Picture 6">
            <a:extLst>
              <a:ext uri="{FF2B5EF4-FFF2-40B4-BE49-F238E27FC236}">
                <a16:creationId xmlns:a16="http://schemas.microsoft.com/office/drawing/2014/main" id="{DADD4456-1CFE-300C-AD30-88646306679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83164" y="2125663"/>
            <a:ext cx="5043487" cy="309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6440" name="Slide Number Placeholder 3">
            <a:extLst>
              <a:ext uri="{FF2B5EF4-FFF2-40B4-BE49-F238E27FC236}">
                <a16:creationId xmlns:a16="http://schemas.microsoft.com/office/drawing/2014/main" id="{20DD8594-AB4E-6C72-143D-B5778E7D896A}"/>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800">
                <a:solidFill>
                  <a:schemeClr val="tx1"/>
                </a:solidFill>
                <a:latin typeface="Times New Roman" panose="02020603050405020304" pitchFamily="18" charset="0"/>
                <a:cs typeface="Arial" panose="020B0604020202020204" pitchFamily="34" charset="0"/>
              </a:defRPr>
            </a:lvl1pPr>
            <a:lvl2pPr marL="742950" indent="-285750">
              <a:defRPr sz="3800">
                <a:solidFill>
                  <a:schemeClr val="tx1"/>
                </a:solidFill>
                <a:latin typeface="Times New Roman" panose="02020603050405020304" pitchFamily="18" charset="0"/>
                <a:cs typeface="Arial" panose="020B0604020202020204" pitchFamily="34" charset="0"/>
              </a:defRPr>
            </a:lvl2pPr>
            <a:lvl3pPr marL="1143000" indent="-228600">
              <a:defRPr sz="3800">
                <a:solidFill>
                  <a:schemeClr val="tx1"/>
                </a:solidFill>
                <a:latin typeface="Times New Roman" panose="02020603050405020304" pitchFamily="18" charset="0"/>
                <a:cs typeface="Arial" panose="020B0604020202020204" pitchFamily="34" charset="0"/>
              </a:defRPr>
            </a:lvl3pPr>
            <a:lvl4pPr marL="1600200" indent="-228600">
              <a:defRPr sz="3800">
                <a:solidFill>
                  <a:schemeClr val="tx1"/>
                </a:solidFill>
                <a:latin typeface="Times New Roman" panose="02020603050405020304" pitchFamily="18" charset="0"/>
                <a:cs typeface="Arial" panose="020B0604020202020204" pitchFamily="34" charset="0"/>
              </a:defRPr>
            </a:lvl4pPr>
            <a:lvl5pPr marL="2057400" indent="-228600">
              <a:defRPr sz="38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38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38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38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3800">
                <a:solidFill>
                  <a:schemeClr val="tx1"/>
                </a:solidFill>
                <a:latin typeface="Times New Roman" panose="02020603050405020304" pitchFamily="18" charset="0"/>
                <a:cs typeface="Arial" panose="020B0604020202020204" pitchFamily="34" charset="0"/>
              </a:defRPr>
            </a:lvl9pPr>
          </a:lstStyle>
          <a:p>
            <a:fld id="{445A2878-3814-46C3-A681-6E0F71EB36E8}" type="slidenum">
              <a:rPr lang="en-US" altLang="en-US" sz="1200">
                <a:solidFill>
                  <a:srgbClr val="3F3F3F"/>
                </a:solidFill>
              </a:rPr>
              <a:pPr/>
              <a:t>32</a:t>
            </a:fld>
            <a:endParaRPr lang="en-US" altLang="en-US" sz="1200">
              <a:solidFill>
                <a:srgbClr val="3F3F3F"/>
              </a:solidFill>
            </a:endParaRPr>
          </a:p>
        </p:txBody>
      </p:sp>
    </p:spTree>
  </p:cSld>
  <p:clrMapOvr>
    <a:masterClrMapping/>
  </p:clrMapOvr>
  <p:transition>
    <p:cover dir="rd"/>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a:extLst>
              <a:ext uri="{FF2B5EF4-FFF2-40B4-BE49-F238E27FC236}">
                <a16:creationId xmlns:a16="http://schemas.microsoft.com/office/drawing/2014/main" id="{A85D3CE6-6E50-4F24-9D9A-524D0D8A9B67}"/>
              </a:ext>
            </a:extLst>
          </p:cNvPr>
          <p:cNvSpPr>
            <a:spLocks noGrp="1" noChangeArrowheads="1"/>
          </p:cNvSpPr>
          <p:nvPr>
            <p:ph type="title"/>
          </p:nvPr>
        </p:nvSpPr>
        <p:spPr>
          <a:xfrm>
            <a:off x="609600" y="381000"/>
            <a:ext cx="10515600" cy="640080"/>
          </a:xfrm>
        </p:spPr>
        <p:txBody>
          <a:bodyPr>
            <a:normAutofit fontScale="90000"/>
          </a:bodyPr>
          <a:lstStyle/>
          <a:p>
            <a:pPr eaLnBrk="1" fontAlgn="auto" hangingPunct="1">
              <a:spcAft>
                <a:spcPts val="0"/>
              </a:spcAft>
              <a:defRPr/>
            </a:pPr>
            <a:r>
              <a:rPr lang="en-US" i="1" dirty="0">
                <a:solidFill>
                  <a:schemeClr val="accent2">
                    <a:lumMod val="75000"/>
                  </a:schemeClr>
                </a:solidFill>
              </a:rPr>
              <a:t>Questions ?</a:t>
            </a:r>
          </a:p>
        </p:txBody>
      </p:sp>
      <p:sp>
        <p:nvSpPr>
          <p:cNvPr id="3" name="Footer Placeholder 2"/>
          <p:cNvSpPr>
            <a:spLocks noGrp="1"/>
          </p:cNvSpPr>
          <p:nvPr>
            <p:ph type="ftr" sz="quarter" idx="11"/>
          </p:nvPr>
        </p:nvSpPr>
        <p:spPr/>
        <p:txBody>
          <a:bodyPr/>
          <a:lstStyle/>
          <a:p>
            <a:pPr>
              <a:defRPr/>
            </a:pPr>
            <a:r>
              <a:rPr lang="en-US"/>
              <a:t>Lecture 7 - Team Diversity</a:t>
            </a:r>
          </a:p>
        </p:txBody>
      </p:sp>
      <p:sp>
        <p:nvSpPr>
          <p:cNvPr id="4" name="Slide Number Placeholder 3"/>
          <p:cNvSpPr>
            <a:spLocks noGrp="1"/>
          </p:cNvSpPr>
          <p:nvPr>
            <p:ph type="sldNum" sz="quarter" idx="12"/>
          </p:nvPr>
        </p:nvSpPr>
        <p:spPr/>
        <p:txBody>
          <a:bodyPr/>
          <a:lstStyle/>
          <a:p>
            <a:pPr>
              <a:defRPr/>
            </a:pPr>
            <a:fld id="{0996DDF8-4A21-4BE8-858E-40F994D5DD99}" type="slidenum">
              <a:rPr lang="en-US" smtClean="0"/>
              <a:pPr>
                <a:defRPr/>
              </a:pPr>
              <a:t>33</a:t>
            </a:fld>
            <a:endParaRPr lang="en-US" dirty="0"/>
          </a:p>
        </p:txBody>
      </p:sp>
      <p:sp>
        <p:nvSpPr>
          <p:cNvPr id="5" name="Date Placeholder 4">
            <a:extLst>
              <a:ext uri="{FF2B5EF4-FFF2-40B4-BE49-F238E27FC236}">
                <a16:creationId xmlns:a16="http://schemas.microsoft.com/office/drawing/2014/main" id="{BD9D0B2D-3C1F-E157-AB88-912551204770}"/>
              </a:ext>
            </a:extLst>
          </p:cNvPr>
          <p:cNvSpPr>
            <a:spLocks noGrp="1"/>
          </p:cNvSpPr>
          <p:nvPr>
            <p:ph type="dt" sz="half" idx="10"/>
          </p:nvPr>
        </p:nvSpPr>
        <p:spPr/>
        <p:txBody>
          <a:bodyPr/>
          <a:lstStyle/>
          <a:p>
            <a:r>
              <a:rPr lang="en-US"/>
              <a:t>IT2090</a:t>
            </a:r>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269DD1-7354-45A0-81C2-3B6FD6E228E3}"/>
              </a:ext>
            </a:extLst>
          </p:cNvPr>
          <p:cNvSpPr>
            <a:spLocks noGrp="1"/>
          </p:cNvSpPr>
          <p:nvPr>
            <p:ph type="title"/>
          </p:nvPr>
        </p:nvSpPr>
        <p:spPr>
          <a:xfrm>
            <a:off x="694234" y="404614"/>
            <a:ext cx="11333426" cy="927279"/>
          </a:xfrm>
        </p:spPr>
        <p:txBody>
          <a:bodyPr/>
          <a:lstStyle/>
          <a:p>
            <a:r>
              <a:rPr lang="en-US" dirty="0"/>
              <a:t>Aim of the Lecture</a:t>
            </a:r>
          </a:p>
        </p:txBody>
      </p:sp>
      <p:sp>
        <p:nvSpPr>
          <p:cNvPr id="3" name="Content Placeholder 2">
            <a:extLst>
              <a:ext uri="{FF2B5EF4-FFF2-40B4-BE49-F238E27FC236}">
                <a16:creationId xmlns:a16="http://schemas.microsoft.com/office/drawing/2014/main" id="{AA4798BC-3D66-4ADD-B918-4FAE2FC82BEB}"/>
              </a:ext>
            </a:extLst>
          </p:cNvPr>
          <p:cNvSpPr>
            <a:spLocks noGrp="1"/>
          </p:cNvSpPr>
          <p:nvPr>
            <p:ph idx="1"/>
          </p:nvPr>
        </p:nvSpPr>
        <p:spPr>
          <a:xfrm>
            <a:off x="721197" y="1905000"/>
            <a:ext cx="11333427" cy="3733800"/>
          </a:xfrm>
        </p:spPr>
        <p:txBody>
          <a:bodyPr>
            <a:normAutofit fontScale="92500" lnSpcReduction="20000"/>
          </a:bodyPr>
          <a:lstStyle/>
          <a:p>
            <a:pPr marL="0" indent="0">
              <a:buNone/>
            </a:pPr>
            <a:r>
              <a:rPr lang="en-US" sz="3200" dirty="0"/>
              <a:t>What is team Diversity?</a:t>
            </a:r>
          </a:p>
          <a:p>
            <a:pPr marL="0" indent="0">
              <a:buNone/>
            </a:pPr>
            <a:endParaRPr lang="en-US" sz="3200" dirty="0"/>
          </a:p>
          <a:p>
            <a:pPr lvl="1"/>
            <a:r>
              <a:rPr lang="en-US" sz="2800" dirty="0"/>
              <a:t>Religious diversity</a:t>
            </a:r>
          </a:p>
          <a:p>
            <a:pPr lvl="1"/>
            <a:r>
              <a:rPr lang="en-US" sz="2800" dirty="0"/>
              <a:t>Gender diversity</a:t>
            </a:r>
          </a:p>
          <a:p>
            <a:pPr lvl="1"/>
            <a:r>
              <a:rPr lang="en-US" sz="2800" dirty="0"/>
              <a:t>Age diversity</a:t>
            </a:r>
          </a:p>
          <a:p>
            <a:pPr lvl="1"/>
            <a:endParaRPr lang="en-US" sz="2800" dirty="0"/>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200" b="0" i="0" u="none" strike="noStrike" kern="1200" cap="none" spc="0" normalizeH="0" baseline="0" noProof="0" dirty="0">
                <a:ln>
                  <a:noFill/>
                </a:ln>
                <a:solidFill>
                  <a:prstClr val="black"/>
                </a:solidFill>
                <a:effectLst/>
                <a:uLnTx/>
                <a:uFillTx/>
                <a:latin typeface="Aptos" panose="02110004020202020204"/>
                <a:ea typeface="+mn-ea"/>
                <a:cs typeface="+mn-cs"/>
              </a:rPr>
              <a:t>National Culture</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200" b="0" i="0" u="none" strike="noStrike" kern="1200" cap="none" spc="0" normalizeH="0" baseline="0" noProof="0" dirty="0">
                <a:ln>
                  <a:noFill/>
                </a:ln>
                <a:solidFill>
                  <a:prstClr val="black"/>
                </a:solidFill>
                <a:effectLst/>
                <a:uLnTx/>
                <a:uFillTx/>
                <a:latin typeface="Aptos" panose="02110004020202020204"/>
                <a:ea typeface="+mn-ea"/>
                <a:cs typeface="+mn-cs"/>
              </a:rPr>
              <a:t>Benefits of Diversity</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3200" dirty="0">
                <a:solidFill>
                  <a:prstClr val="black"/>
                </a:solidFill>
                <a:latin typeface="Aptos" panose="02110004020202020204"/>
              </a:rPr>
              <a:t>Challenges of Diversity</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3200" b="0" i="0" u="none" strike="noStrike" kern="1200" cap="none" spc="0" normalizeH="0" baseline="0" noProof="0" dirty="0">
              <a:ln>
                <a:noFill/>
              </a:ln>
              <a:solidFill>
                <a:prstClr val="black"/>
              </a:solidFill>
              <a:effectLst/>
              <a:uLnTx/>
              <a:uFillTx/>
              <a:latin typeface="Aptos" panose="02110004020202020204"/>
              <a:ea typeface="+mn-ea"/>
              <a:cs typeface="+mn-cs"/>
            </a:endParaRPr>
          </a:p>
          <a:p>
            <a:endParaRPr lang="en-US" dirty="0"/>
          </a:p>
        </p:txBody>
      </p:sp>
      <p:sp>
        <p:nvSpPr>
          <p:cNvPr id="6" name="Date Placeholder 5">
            <a:extLst>
              <a:ext uri="{FF2B5EF4-FFF2-40B4-BE49-F238E27FC236}">
                <a16:creationId xmlns:a16="http://schemas.microsoft.com/office/drawing/2014/main" id="{FA4C586A-817E-47CD-E181-C092505B2E70}"/>
              </a:ext>
            </a:extLst>
          </p:cNvPr>
          <p:cNvSpPr>
            <a:spLocks noGrp="1"/>
          </p:cNvSpPr>
          <p:nvPr>
            <p:ph type="dt" sz="half" idx="10"/>
          </p:nvPr>
        </p:nvSpPr>
        <p:spPr/>
        <p:txBody>
          <a:bodyPr/>
          <a:lstStyle/>
          <a:p>
            <a:r>
              <a:rPr lang="en-US"/>
              <a:t>IT2090</a:t>
            </a:r>
            <a:endParaRPr lang="en-US" dirty="0"/>
          </a:p>
        </p:txBody>
      </p:sp>
      <p:sp>
        <p:nvSpPr>
          <p:cNvPr id="4" name="Footer Placeholder 3">
            <a:extLst>
              <a:ext uri="{FF2B5EF4-FFF2-40B4-BE49-F238E27FC236}">
                <a16:creationId xmlns:a16="http://schemas.microsoft.com/office/drawing/2014/main" id="{DB214841-6A84-EB0D-BAD2-AB89B042E838}"/>
              </a:ext>
            </a:extLst>
          </p:cNvPr>
          <p:cNvSpPr>
            <a:spLocks noGrp="1"/>
          </p:cNvSpPr>
          <p:nvPr>
            <p:ph type="ftr" sz="quarter" idx="11"/>
          </p:nvPr>
        </p:nvSpPr>
        <p:spPr/>
        <p:txBody>
          <a:bodyPr/>
          <a:lstStyle/>
          <a:p>
            <a:r>
              <a:rPr lang="en-US"/>
              <a:t>Lecture 7 - Team Diversity</a:t>
            </a:r>
            <a:endParaRPr lang="en-US" dirty="0"/>
          </a:p>
        </p:txBody>
      </p:sp>
      <p:sp>
        <p:nvSpPr>
          <p:cNvPr id="5" name="Slide Number Placeholder 4">
            <a:extLst>
              <a:ext uri="{FF2B5EF4-FFF2-40B4-BE49-F238E27FC236}">
                <a16:creationId xmlns:a16="http://schemas.microsoft.com/office/drawing/2014/main" id="{90661936-1982-54A4-B1F6-C797BB04BD1D}"/>
              </a:ext>
            </a:extLst>
          </p:cNvPr>
          <p:cNvSpPr>
            <a:spLocks noGrp="1"/>
          </p:cNvSpPr>
          <p:nvPr>
            <p:ph type="sldNum" sz="quarter" idx="12"/>
          </p:nvPr>
        </p:nvSpPr>
        <p:spPr/>
        <p:txBody>
          <a:bodyPr/>
          <a:lstStyle/>
          <a:p>
            <a:fld id="{B5CEABB6-07DC-46E8-9B57-56EC44A396E5}" type="slidenum">
              <a:rPr lang="en-US" smtClean="0"/>
              <a:t>4</a:t>
            </a:fld>
            <a:endParaRPr lang="en-US" dirty="0"/>
          </a:p>
        </p:txBody>
      </p:sp>
    </p:spTree>
    <p:extLst>
      <p:ext uri="{BB962C8B-B14F-4D97-AF65-F5344CB8AC3E}">
        <p14:creationId xmlns:p14="http://schemas.microsoft.com/office/powerpoint/2010/main" val="79928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14866" y="742072"/>
            <a:ext cx="8762270" cy="1754326"/>
          </a:xfrm>
          <a:prstGeom prst="rect">
            <a:avLst/>
          </a:prstGeom>
          <a:noFill/>
        </p:spPr>
        <p:txBody>
          <a:bodyPr wrap="none" lIns="91440" tIns="45720" rIns="91440" bIns="45720">
            <a:spAutoFit/>
          </a:bodyPr>
          <a:lstStyle/>
          <a:p>
            <a:pPr algn="ctr"/>
            <a:r>
              <a:rPr lang="en-US" sz="54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Embracing diversity in teams, </a:t>
            </a:r>
          </a:p>
          <a:p>
            <a:pPr algn="ctr"/>
            <a:r>
              <a:rPr lang="en-US" sz="54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organization and society</a:t>
            </a:r>
            <a:endParaRPr lang="en-US" sz="54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pic>
        <p:nvPicPr>
          <p:cNvPr id="5" name="Picture 4">
            <a:extLst>
              <a:ext uri="{FF2B5EF4-FFF2-40B4-BE49-F238E27FC236}">
                <a16:creationId xmlns:a16="http://schemas.microsoft.com/office/drawing/2014/main" id="{434DB8C4-E455-4852-B3C1-56F83B4DC7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7180" y="2623010"/>
            <a:ext cx="6857639" cy="2610174"/>
          </a:xfrm>
          <a:prstGeom prst="rect">
            <a:avLst/>
          </a:prstGeom>
        </p:spPr>
      </p:pic>
    </p:spTree>
    <p:extLst>
      <p:ext uri="{BB962C8B-B14F-4D97-AF65-F5344CB8AC3E}">
        <p14:creationId xmlns:p14="http://schemas.microsoft.com/office/powerpoint/2010/main" val="3493379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423C9D-67A1-4787-ADF1-A50132D8C907}"/>
              </a:ext>
            </a:extLst>
          </p:cNvPr>
          <p:cNvSpPr>
            <a:spLocks noGrp="1"/>
          </p:cNvSpPr>
          <p:nvPr>
            <p:ph type="title"/>
          </p:nvPr>
        </p:nvSpPr>
        <p:spPr/>
        <p:txBody>
          <a:bodyPr>
            <a:normAutofit/>
          </a:bodyPr>
          <a:lstStyle/>
          <a:p>
            <a:r>
              <a:rPr lang="en-US" sz="44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Embrace</a:t>
            </a:r>
            <a:endParaRPr lang="en-US" dirty="0"/>
          </a:p>
        </p:txBody>
      </p:sp>
      <p:pic>
        <p:nvPicPr>
          <p:cNvPr id="7" name="Picture 6">
            <a:extLst>
              <a:ext uri="{FF2B5EF4-FFF2-40B4-BE49-F238E27FC236}">
                <a16:creationId xmlns:a16="http://schemas.microsoft.com/office/drawing/2014/main" id="{E0E89FD7-4BCA-499E-AC7E-17F5DAA18CB5}"/>
              </a:ext>
            </a:extLst>
          </p:cNvPr>
          <p:cNvPicPr>
            <a:picLocks noChangeAspect="1"/>
          </p:cNvPicPr>
          <p:nvPr/>
        </p:nvPicPr>
        <p:blipFill>
          <a:blip r:embed="rId2"/>
          <a:stretch>
            <a:fillRect/>
          </a:stretch>
        </p:blipFill>
        <p:spPr>
          <a:xfrm>
            <a:off x="3462338" y="1643062"/>
            <a:ext cx="4429638" cy="3003823"/>
          </a:xfrm>
          <a:prstGeom prst="rect">
            <a:avLst/>
          </a:prstGeom>
        </p:spPr>
      </p:pic>
      <p:sp>
        <p:nvSpPr>
          <p:cNvPr id="9" name="TextBox 8">
            <a:extLst>
              <a:ext uri="{FF2B5EF4-FFF2-40B4-BE49-F238E27FC236}">
                <a16:creationId xmlns:a16="http://schemas.microsoft.com/office/drawing/2014/main" id="{1EC93DBA-EDBA-4282-9FBD-AEA91CABB614}"/>
              </a:ext>
            </a:extLst>
          </p:cNvPr>
          <p:cNvSpPr txBox="1"/>
          <p:nvPr/>
        </p:nvSpPr>
        <p:spPr>
          <a:xfrm>
            <a:off x="1077937" y="4753273"/>
            <a:ext cx="10036126" cy="461665"/>
          </a:xfrm>
          <a:prstGeom prst="rect">
            <a:avLst/>
          </a:prstGeom>
          <a:noFill/>
        </p:spPr>
        <p:txBody>
          <a:bodyPr wrap="square">
            <a:spAutoFit/>
          </a:bodyPr>
          <a:lstStyle/>
          <a:p>
            <a:r>
              <a:rPr lang="en-US" sz="2400" dirty="0"/>
              <a:t>Embrace: hold (someone) closely in one's arms, especially as a sign of affection</a:t>
            </a:r>
          </a:p>
        </p:txBody>
      </p:sp>
      <p:sp>
        <p:nvSpPr>
          <p:cNvPr id="11" name="TextBox 10">
            <a:extLst>
              <a:ext uri="{FF2B5EF4-FFF2-40B4-BE49-F238E27FC236}">
                <a16:creationId xmlns:a16="http://schemas.microsoft.com/office/drawing/2014/main" id="{E69B9186-885F-45CD-A799-BF9840D8A5F3}"/>
              </a:ext>
            </a:extLst>
          </p:cNvPr>
          <p:cNvSpPr txBox="1"/>
          <p:nvPr/>
        </p:nvSpPr>
        <p:spPr>
          <a:xfrm>
            <a:off x="1077937" y="5463157"/>
            <a:ext cx="9838592" cy="830997"/>
          </a:xfrm>
          <a:prstGeom prst="rect">
            <a:avLst/>
          </a:prstGeom>
          <a:noFill/>
        </p:spPr>
        <p:txBody>
          <a:bodyPr wrap="square">
            <a:spAutoFit/>
          </a:bodyPr>
          <a:lstStyle/>
          <a:p>
            <a:r>
              <a:rPr lang="en-US" sz="2400" dirty="0">
                <a:solidFill>
                  <a:srgbClr val="7030A0"/>
                </a:solidFill>
              </a:rPr>
              <a:t>Inclusion</a:t>
            </a:r>
            <a:r>
              <a:rPr lang="en-US" sz="2400" dirty="0"/>
              <a:t> is a sense of belonging. Inclusive cultures make people feel respected and valued for who they are as an individual or group.</a:t>
            </a:r>
          </a:p>
        </p:txBody>
      </p:sp>
      <p:sp>
        <p:nvSpPr>
          <p:cNvPr id="4" name="Date Placeholder 3">
            <a:extLst>
              <a:ext uri="{FF2B5EF4-FFF2-40B4-BE49-F238E27FC236}">
                <a16:creationId xmlns:a16="http://schemas.microsoft.com/office/drawing/2014/main" id="{38630055-E84E-FC6C-D39E-D070A1ECAD19}"/>
              </a:ext>
            </a:extLst>
          </p:cNvPr>
          <p:cNvSpPr>
            <a:spLocks noGrp="1"/>
          </p:cNvSpPr>
          <p:nvPr>
            <p:ph type="dt" sz="half" idx="10"/>
          </p:nvPr>
        </p:nvSpPr>
        <p:spPr/>
        <p:txBody>
          <a:bodyPr/>
          <a:lstStyle/>
          <a:p>
            <a:r>
              <a:rPr lang="en-US"/>
              <a:t>IT2090</a:t>
            </a:r>
            <a:endParaRPr lang="en-US" dirty="0"/>
          </a:p>
        </p:txBody>
      </p:sp>
      <p:sp>
        <p:nvSpPr>
          <p:cNvPr id="5" name="Footer Placeholder 4">
            <a:extLst>
              <a:ext uri="{FF2B5EF4-FFF2-40B4-BE49-F238E27FC236}">
                <a16:creationId xmlns:a16="http://schemas.microsoft.com/office/drawing/2014/main" id="{DF1E2F13-9686-9C6E-2983-4CA599ED2CFB}"/>
              </a:ext>
            </a:extLst>
          </p:cNvPr>
          <p:cNvSpPr>
            <a:spLocks noGrp="1"/>
          </p:cNvSpPr>
          <p:nvPr>
            <p:ph type="ftr" sz="quarter" idx="11"/>
          </p:nvPr>
        </p:nvSpPr>
        <p:spPr/>
        <p:txBody>
          <a:bodyPr/>
          <a:lstStyle/>
          <a:p>
            <a:r>
              <a:rPr lang="en-US"/>
              <a:t>Lecture 7 - Team Diversity</a:t>
            </a:r>
            <a:endParaRPr lang="en-US" dirty="0"/>
          </a:p>
        </p:txBody>
      </p:sp>
      <p:sp>
        <p:nvSpPr>
          <p:cNvPr id="6" name="Slide Number Placeholder 5">
            <a:extLst>
              <a:ext uri="{FF2B5EF4-FFF2-40B4-BE49-F238E27FC236}">
                <a16:creationId xmlns:a16="http://schemas.microsoft.com/office/drawing/2014/main" id="{F5E88D5D-8161-BAE4-E06B-8FF470A6BF35}"/>
              </a:ext>
            </a:extLst>
          </p:cNvPr>
          <p:cNvSpPr>
            <a:spLocks noGrp="1"/>
          </p:cNvSpPr>
          <p:nvPr>
            <p:ph type="sldNum" sz="quarter" idx="12"/>
          </p:nvPr>
        </p:nvSpPr>
        <p:spPr/>
        <p:txBody>
          <a:bodyPr/>
          <a:lstStyle/>
          <a:p>
            <a:fld id="{B5CEABB6-07DC-46E8-9B57-56EC44A396E5}" type="slidenum">
              <a:rPr lang="en-US" smtClean="0"/>
              <a:t>6</a:t>
            </a:fld>
            <a:endParaRPr lang="en-US" dirty="0"/>
          </a:p>
        </p:txBody>
      </p:sp>
    </p:spTree>
    <p:extLst>
      <p:ext uri="{BB962C8B-B14F-4D97-AF65-F5344CB8AC3E}">
        <p14:creationId xmlns:p14="http://schemas.microsoft.com/office/powerpoint/2010/main" val="30089771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7E47FC-1B18-4871-A927-B2D6076405C1}"/>
              </a:ext>
            </a:extLst>
          </p:cNvPr>
          <p:cNvSpPr>
            <a:spLocks noGrp="1"/>
          </p:cNvSpPr>
          <p:nvPr>
            <p:ph type="title"/>
          </p:nvPr>
        </p:nvSpPr>
        <p:spPr>
          <a:xfrm>
            <a:off x="210166" y="4831881"/>
            <a:ext cx="11763701" cy="1264588"/>
          </a:xfrm>
        </p:spPr>
        <p:txBody>
          <a:bodyPr vert="horz" lIns="91440" tIns="45720" rIns="91440" bIns="45720" rtlCol="0" anchor="ctr">
            <a:normAutofit/>
          </a:bodyPr>
          <a:lstStyle/>
          <a:p>
            <a:r>
              <a:rPr lang="en-US" sz="4800" dirty="0"/>
              <a:t>Team Diversity &amp; Performance</a:t>
            </a:r>
            <a:br>
              <a:rPr lang="en-US" sz="4800" dirty="0"/>
            </a:br>
            <a:r>
              <a:rPr lang="en-US" sz="2700" dirty="0">
                <a:solidFill>
                  <a:schemeClr val="accent4">
                    <a:lumMod val="75000"/>
                  </a:schemeClr>
                </a:solidFill>
              </a:rPr>
              <a:t>Video : There’s no I in team. how diversity and inclusion lead to successful teamwork</a:t>
            </a:r>
          </a:p>
        </p:txBody>
      </p:sp>
      <p:pic>
        <p:nvPicPr>
          <p:cNvPr id="5" name="Content Placeholder 4">
            <a:extLst>
              <a:ext uri="{FF2B5EF4-FFF2-40B4-BE49-F238E27FC236}">
                <a16:creationId xmlns:a16="http://schemas.microsoft.com/office/drawing/2014/main" id="{CED0471F-2D78-46BF-A96B-847CBDD486FC}"/>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0086" b="10127"/>
          <a:stretch/>
        </p:blipFill>
        <p:spPr>
          <a:xfrm>
            <a:off x="-3983" y="10"/>
            <a:ext cx="12192000" cy="4571990"/>
          </a:xfrm>
          <a:prstGeom prst="rect">
            <a:avLst/>
          </a:prstGeom>
        </p:spPr>
      </p:pic>
      <p:sp>
        <p:nvSpPr>
          <p:cNvPr id="6" name="Date Placeholder 5">
            <a:extLst>
              <a:ext uri="{FF2B5EF4-FFF2-40B4-BE49-F238E27FC236}">
                <a16:creationId xmlns:a16="http://schemas.microsoft.com/office/drawing/2014/main" id="{DC468FFA-B451-2F2D-5F15-4351BEB72EF6}"/>
              </a:ext>
            </a:extLst>
          </p:cNvPr>
          <p:cNvSpPr>
            <a:spLocks noGrp="1"/>
          </p:cNvSpPr>
          <p:nvPr>
            <p:ph type="dt" sz="half" idx="10"/>
          </p:nvPr>
        </p:nvSpPr>
        <p:spPr/>
        <p:txBody>
          <a:bodyPr/>
          <a:lstStyle/>
          <a:p>
            <a:r>
              <a:rPr lang="en-US"/>
              <a:t>IT2090</a:t>
            </a:r>
            <a:endParaRPr lang="en-US" dirty="0"/>
          </a:p>
        </p:txBody>
      </p:sp>
      <p:sp>
        <p:nvSpPr>
          <p:cNvPr id="7" name="Footer Placeholder 6">
            <a:extLst>
              <a:ext uri="{FF2B5EF4-FFF2-40B4-BE49-F238E27FC236}">
                <a16:creationId xmlns:a16="http://schemas.microsoft.com/office/drawing/2014/main" id="{F950BF3D-0C9C-36C0-3B1C-63B664B03D41}"/>
              </a:ext>
            </a:extLst>
          </p:cNvPr>
          <p:cNvSpPr>
            <a:spLocks noGrp="1"/>
          </p:cNvSpPr>
          <p:nvPr>
            <p:ph type="ftr" sz="quarter" idx="11"/>
          </p:nvPr>
        </p:nvSpPr>
        <p:spPr/>
        <p:txBody>
          <a:bodyPr/>
          <a:lstStyle/>
          <a:p>
            <a:r>
              <a:rPr lang="en-US"/>
              <a:t>Lecture 7 - Team Diversity</a:t>
            </a:r>
            <a:endParaRPr lang="en-US" dirty="0"/>
          </a:p>
        </p:txBody>
      </p:sp>
      <p:sp>
        <p:nvSpPr>
          <p:cNvPr id="8" name="Slide Number Placeholder 7">
            <a:extLst>
              <a:ext uri="{FF2B5EF4-FFF2-40B4-BE49-F238E27FC236}">
                <a16:creationId xmlns:a16="http://schemas.microsoft.com/office/drawing/2014/main" id="{83215F77-8B01-2369-09C5-94F7A8914699}"/>
              </a:ext>
            </a:extLst>
          </p:cNvPr>
          <p:cNvSpPr>
            <a:spLocks noGrp="1"/>
          </p:cNvSpPr>
          <p:nvPr>
            <p:ph type="sldNum" sz="quarter" idx="12"/>
          </p:nvPr>
        </p:nvSpPr>
        <p:spPr/>
        <p:txBody>
          <a:bodyPr/>
          <a:lstStyle/>
          <a:p>
            <a:fld id="{B5CEABB6-07DC-46E8-9B57-56EC44A396E5}" type="slidenum">
              <a:rPr lang="en-US" smtClean="0"/>
              <a:t>7</a:t>
            </a:fld>
            <a:endParaRPr lang="en-US" dirty="0"/>
          </a:p>
        </p:txBody>
      </p:sp>
    </p:spTree>
    <p:extLst>
      <p:ext uri="{BB962C8B-B14F-4D97-AF65-F5344CB8AC3E}">
        <p14:creationId xmlns:p14="http://schemas.microsoft.com/office/powerpoint/2010/main" val="13119784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10916" y="636753"/>
            <a:ext cx="5609997" cy="769441"/>
          </a:xfrm>
          <a:prstGeom prst="rect">
            <a:avLst/>
          </a:prstGeom>
          <a:noFill/>
        </p:spPr>
        <p:txBody>
          <a:bodyPr wrap="none" rtlCol="0">
            <a:spAutoFit/>
          </a:bodyPr>
          <a:lstStyle/>
          <a:p>
            <a:r>
              <a:rPr lang="en-US" sz="4400" dirty="0"/>
              <a:t>What is team Diversity?</a:t>
            </a:r>
          </a:p>
        </p:txBody>
      </p:sp>
      <p:sp>
        <p:nvSpPr>
          <p:cNvPr id="7" name="Rectangle 6"/>
          <p:cNvSpPr/>
          <p:nvPr/>
        </p:nvSpPr>
        <p:spPr>
          <a:xfrm>
            <a:off x="601538" y="1763607"/>
            <a:ext cx="10727644" cy="1077218"/>
          </a:xfrm>
          <a:prstGeom prst="rect">
            <a:avLst/>
          </a:prstGeom>
        </p:spPr>
        <p:txBody>
          <a:bodyPr wrap="square">
            <a:spAutoFit/>
          </a:bodyPr>
          <a:lstStyle/>
          <a:p>
            <a:r>
              <a:rPr lang="en-US" sz="3200" dirty="0"/>
              <a:t>Team Diversity is the significant uniqueness of each individual on a team</a:t>
            </a:r>
          </a:p>
        </p:txBody>
      </p:sp>
      <p:sp>
        <p:nvSpPr>
          <p:cNvPr id="8" name="TextBox 7"/>
          <p:cNvSpPr txBox="1"/>
          <p:nvPr/>
        </p:nvSpPr>
        <p:spPr>
          <a:xfrm>
            <a:off x="1792597" y="3105862"/>
            <a:ext cx="2555636" cy="2523768"/>
          </a:xfrm>
          <a:prstGeom prst="rect">
            <a:avLst/>
          </a:prstGeom>
          <a:noFill/>
        </p:spPr>
        <p:txBody>
          <a:bodyPr wrap="none" rtlCol="0">
            <a:spAutoFit/>
          </a:bodyPr>
          <a:lstStyle/>
          <a:p>
            <a:r>
              <a:rPr lang="en-US" sz="2800" dirty="0"/>
              <a:t>This includes,</a:t>
            </a:r>
          </a:p>
          <a:p>
            <a:pPr marL="1200150" lvl="2" indent="-285750">
              <a:buFont typeface="Wingdings" panose="05000000000000000000" pitchFamily="2" charset="2"/>
              <a:buChar char="ü"/>
            </a:pPr>
            <a:r>
              <a:rPr lang="en-US" sz="2800" dirty="0"/>
              <a:t>Religion</a:t>
            </a:r>
          </a:p>
          <a:p>
            <a:pPr marL="1200150" lvl="2" indent="-285750">
              <a:buFont typeface="Wingdings" panose="05000000000000000000" pitchFamily="2" charset="2"/>
              <a:buChar char="ü"/>
            </a:pPr>
            <a:r>
              <a:rPr lang="en-US" sz="2800" dirty="0"/>
              <a:t>Gender</a:t>
            </a:r>
          </a:p>
          <a:p>
            <a:pPr marL="1200150" lvl="2" indent="-285750">
              <a:buFont typeface="Wingdings" panose="05000000000000000000" pitchFamily="2" charset="2"/>
              <a:buChar char="ü"/>
            </a:pPr>
            <a:r>
              <a:rPr lang="en-US" sz="2800" dirty="0"/>
              <a:t>Age</a:t>
            </a:r>
          </a:p>
          <a:p>
            <a:pPr marL="1200150" lvl="2" indent="-285750">
              <a:buFont typeface="Wingdings" panose="05000000000000000000" pitchFamily="2" charset="2"/>
              <a:buChar char="ü"/>
            </a:pPr>
            <a:r>
              <a:rPr lang="en-US" sz="2800" dirty="0"/>
              <a:t>Race</a:t>
            </a:r>
          </a:p>
          <a:p>
            <a:pPr marL="1200150" lvl="2" indent="-285750">
              <a:buFont typeface="Wingdings" panose="05000000000000000000" pitchFamily="2" charset="2"/>
              <a:buChar char="ü"/>
            </a:pPr>
            <a:endParaRPr lang="en-US" dirty="0"/>
          </a:p>
        </p:txBody>
      </p:sp>
      <p:sp>
        <p:nvSpPr>
          <p:cNvPr id="11" name="TextBox 10"/>
          <p:cNvSpPr txBox="1"/>
          <p:nvPr/>
        </p:nvSpPr>
        <p:spPr>
          <a:xfrm>
            <a:off x="6220913" y="3105862"/>
            <a:ext cx="3417154" cy="2523768"/>
          </a:xfrm>
          <a:prstGeom prst="rect">
            <a:avLst/>
          </a:prstGeom>
          <a:noFill/>
        </p:spPr>
        <p:txBody>
          <a:bodyPr wrap="none" rtlCol="0">
            <a:spAutoFit/>
          </a:bodyPr>
          <a:lstStyle/>
          <a:p>
            <a:r>
              <a:rPr lang="en-US" sz="2800" dirty="0"/>
              <a:t>Also </a:t>
            </a:r>
          </a:p>
          <a:p>
            <a:pPr marL="1200150" lvl="2" indent="-285750">
              <a:buFont typeface="Wingdings" panose="05000000000000000000" pitchFamily="2" charset="2"/>
              <a:buChar char="ü"/>
            </a:pPr>
            <a:r>
              <a:rPr lang="en-US" sz="2800" dirty="0"/>
              <a:t>Introverts</a:t>
            </a:r>
          </a:p>
          <a:p>
            <a:pPr marL="1200150" lvl="2" indent="-285750">
              <a:buFont typeface="Wingdings" panose="05000000000000000000" pitchFamily="2" charset="2"/>
              <a:buChar char="ü"/>
            </a:pPr>
            <a:r>
              <a:rPr lang="en-US" sz="2800" dirty="0"/>
              <a:t>Extroverts</a:t>
            </a:r>
          </a:p>
          <a:p>
            <a:pPr marL="1200150" lvl="2" indent="-285750">
              <a:buFont typeface="Wingdings" panose="05000000000000000000" pitchFamily="2" charset="2"/>
              <a:buChar char="ü"/>
            </a:pPr>
            <a:r>
              <a:rPr lang="en-US" sz="2800" dirty="0"/>
              <a:t>Liberals</a:t>
            </a:r>
          </a:p>
          <a:p>
            <a:pPr marL="1200150" lvl="2" indent="-285750">
              <a:buFont typeface="Wingdings" panose="05000000000000000000" pitchFamily="2" charset="2"/>
              <a:buChar char="ü"/>
            </a:pPr>
            <a:r>
              <a:rPr lang="en-US" sz="2800" dirty="0"/>
              <a:t>Conservatives</a:t>
            </a:r>
          </a:p>
          <a:p>
            <a:pPr lvl="2"/>
            <a:endParaRPr lang="en-US" dirty="0"/>
          </a:p>
        </p:txBody>
      </p:sp>
      <p:sp>
        <p:nvSpPr>
          <p:cNvPr id="6" name="TextBox 5">
            <a:extLst>
              <a:ext uri="{FF2B5EF4-FFF2-40B4-BE49-F238E27FC236}">
                <a16:creationId xmlns:a16="http://schemas.microsoft.com/office/drawing/2014/main" id="{66C9F8B8-CDFF-BA8C-31AF-2C53E9633281}"/>
              </a:ext>
            </a:extLst>
          </p:cNvPr>
          <p:cNvSpPr txBox="1"/>
          <p:nvPr/>
        </p:nvSpPr>
        <p:spPr>
          <a:xfrm>
            <a:off x="3539723" y="5790270"/>
            <a:ext cx="6098344" cy="461665"/>
          </a:xfrm>
          <a:prstGeom prst="rect">
            <a:avLst/>
          </a:prstGeom>
          <a:noFill/>
        </p:spPr>
        <p:txBody>
          <a:bodyPr wrap="square">
            <a:spAutoFit/>
          </a:bodyPr>
          <a:lstStyle/>
          <a:p>
            <a:r>
              <a:rPr lang="en-US" sz="2400" dirty="0">
                <a:solidFill>
                  <a:schemeClr val="accent4">
                    <a:lumMod val="75000"/>
                  </a:schemeClr>
                </a:solidFill>
              </a:rPr>
              <a:t>Video - An American Melting Pot</a:t>
            </a:r>
          </a:p>
        </p:txBody>
      </p:sp>
    </p:spTree>
    <p:extLst>
      <p:ext uri="{BB962C8B-B14F-4D97-AF65-F5344CB8AC3E}">
        <p14:creationId xmlns:p14="http://schemas.microsoft.com/office/powerpoint/2010/main" val="12075538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1591" y="407328"/>
            <a:ext cx="9276471" cy="1325563"/>
          </a:xfrm>
        </p:spPr>
        <p:txBody>
          <a:bodyPr/>
          <a:lstStyle/>
          <a:p>
            <a:r>
              <a:rPr lang="en-US" dirty="0"/>
              <a:t>Religious Diversity</a:t>
            </a:r>
          </a:p>
        </p:txBody>
      </p:sp>
      <p:sp>
        <p:nvSpPr>
          <p:cNvPr id="8" name="Rectangle 7"/>
          <p:cNvSpPr/>
          <p:nvPr/>
        </p:nvSpPr>
        <p:spPr>
          <a:xfrm>
            <a:off x="604836" y="1732891"/>
            <a:ext cx="10748964" cy="4401205"/>
          </a:xfrm>
          <a:prstGeom prst="rect">
            <a:avLst/>
          </a:prstGeom>
        </p:spPr>
        <p:txBody>
          <a:bodyPr wrap="square">
            <a:spAutoFit/>
          </a:bodyPr>
          <a:lstStyle/>
          <a:p>
            <a:r>
              <a:rPr lang="en-US" sz="2800" dirty="0"/>
              <a:t>Religion </a:t>
            </a:r>
          </a:p>
          <a:p>
            <a:r>
              <a:rPr lang="en-US" sz="2800" dirty="0"/>
              <a:t>It will bring lot of benefits by getting </a:t>
            </a:r>
          </a:p>
          <a:p>
            <a:r>
              <a:rPr lang="en-US" sz="2800" dirty="0"/>
              <a:t>many view points in decision making.</a:t>
            </a:r>
          </a:p>
          <a:p>
            <a:endParaRPr lang="en-US" sz="2800" dirty="0"/>
          </a:p>
          <a:p>
            <a:r>
              <a:rPr lang="en-US" sz="2800" dirty="0"/>
              <a:t>But this is the most challenging diversity aspect to handle.</a:t>
            </a:r>
          </a:p>
          <a:p>
            <a:r>
              <a:rPr lang="en-US" sz="2800" dirty="0"/>
              <a:t>It has to be effectively managed by:</a:t>
            </a:r>
          </a:p>
          <a:p>
            <a:r>
              <a:rPr lang="en-US" sz="2800" dirty="0"/>
              <a:t>	Training all employees to educate company policy </a:t>
            </a:r>
          </a:p>
          <a:p>
            <a:r>
              <a:rPr lang="en-US" sz="2800" dirty="0"/>
              <a:t>	Be fair in giving time for religious observations</a:t>
            </a:r>
          </a:p>
          <a:p>
            <a:r>
              <a:rPr lang="en-US" sz="2800" dirty="0"/>
              <a:t>	Encourage employees to accept differences</a:t>
            </a:r>
          </a:p>
          <a:p>
            <a:r>
              <a:rPr lang="en-US" sz="2800" dirty="0"/>
              <a:t>	Avoid overacting to simple things and not to tolerate serious issues</a:t>
            </a:r>
          </a:p>
        </p:txBody>
      </p:sp>
      <p:pic>
        <p:nvPicPr>
          <p:cNvPr id="4" name="Picture 3">
            <a:extLst>
              <a:ext uri="{FF2B5EF4-FFF2-40B4-BE49-F238E27FC236}">
                <a16:creationId xmlns:a16="http://schemas.microsoft.com/office/drawing/2014/main" id="{88C313F2-86F9-4500-912B-C52C3D3B06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78844" y="664585"/>
            <a:ext cx="4534633" cy="2682793"/>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4392F232-05A5-447C-82D5-D44DA2867506}"/>
                  </a:ext>
                </a:extLst>
              </p14:cNvPr>
              <p14:cNvContentPartPr/>
              <p14:nvPr/>
            </p14:nvContentPartPr>
            <p14:xfrm>
              <a:off x="-1239535" y="2420363"/>
              <a:ext cx="7200" cy="16560"/>
            </p14:xfrm>
          </p:contentPart>
        </mc:Choice>
        <mc:Fallback xmlns="">
          <p:pic>
            <p:nvPicPr>
              <p:cNvPr id="6" name="Ink 5">
                <a:extLst>
                  <a:ext uri="{FF2B5EF4-FFF2-40B4-BE49-F238E27FC236}">
                    <a16:creationId xmlns:a16="http://schemas.microsoft.com/office/drawing/2014/main" id="{4392F232-05A5-447C-82D5-D44DA2867506}"/>
                  </a:ext>
                </a:extLst>
              </p:cNvPr>
              <p:cNvPicPr/>
              <p:nvPr/>
            </p:nvPicPr>
            <p:blipFill>
              <a:blip r:embed="rId4"/>
              <a:stretch>
                <a:fillRect/>
              </a:stretch>
            </p:blipFill>
            <p:spPr>
              <a:xfrm>
                <a:off x="-1257535" y="2402723"/>
                <a:ext cx="42840" cy="52200"/>
              </a:xfrm>
              <a:prstGeom prst="rect">
                <a:avLst/>
              </a:prstGeom>
            </p:spPr>
          </p:pic>
        </mc:Fallback>
      </mc:AlternateContent>
      <p:sp>
        <p:nvSpPr>
          <p:cNvPr id="7" name="Date Placeholder 6">
            <a:extLst>
              <a:ext uri="{FF2B5EF4-FFF2-40B4-BE49-F238E27FC236}">
                <a16:creationId xmlns:a16="http://schemas.microsoft.com/office/drawing/2014/main" id="{304E9396-087E-46DF-14D9-3EDECAFE36ED}"/>
              </a:ext>
            </a:extLst>
          </p:cNvPr>
          <p:cNvSpPr>
            <a:spLocks noGrp="1"/>
          </p:cNvSpPr>
          <p:nvPr>
            <p:ph type="dt" sz="half" idx="10"/>
          </p:nvPr>
        </p:nvSpPr>
        <p:spPr/>
        <p:txBody>
          <a:bodyPr/>
          <a:lstStyle/>
          <a:p>
            <a:r>
              <a:rPr lang="en-US"/>
              <a:t>IT2090</a:t>
            </a:r>
            <a:endParaRPr lang="en-US" dirty="0"/>
          </a:p>
        </p:txBody>
      </p:sp>
      <p:sp>
        <p:nvSpPr>
          <p:cNvPr id="9" name="Footer Placeholder 8">
            <a:extLst>
              <a:ext uri="{FF2B5EF4-FFF2-40B4-BE49-F238E27FC236}">
                <a16:creationId xmlns:a16="http://schemas.microsoft.com/office/drawing/2014/main" id="{C903603E-3114-BC82-7E0D-5CB4F3602DE7}"/>
              </a:ext>
            </a:extLst>
          </p:cNvPr>
          <p:cNvSpPr>
            <a:spLocks noGrp="1"/>
          </p:cNvSpPr>
          <p:nvPr>
            <p:ph type="ftr" sz="quarter" idx="11"/>
          </p:nvPr>
        </p:nvSpPr>
        <p:spPr/>
        <p:txBody>
          <a:bodyPr/>
          <a:lstStyle/>
          <a:p>
            <a:r>
              <a:rPr lang="en-US"/>
              <a:t>Lecture 7 - Team Diversity</a:t>
            </a:r>
            <a:endParaRPr lang="en-US" dirty="0"/>
          </a:p>
        </p:txBody>
      </p:sp>
      <p:sp>
        <p:nvSpPr>
          <p:cNvPr id="10" name="Slide Number Placeholder 9">
            <a:extLst>
              <a:ext uri="{FF2B5EF4-FFF2-40B4-BE49-F238E27FC236}">
                <a16:creationId xmlns:a16="http://schemas.microsoft.com/office/drawing/2014/main" id="{3FC39944-75D8-981E-8E9A-EA87AED17EA0}"/>
              </a:ext>
            </a:extLst>
          </p:cNvPr>
          <p:cNvSpPr>
            <a:spLocks noGrp="1"/>
          </p:cNvSpPr>
          <p:nvPr>
            <p:ph type="sldNum" sz="quarter" idx="12"/>
          </p:nvPr>
        </p:nvSpPr>
        <p:spPr/>
        <p:txBody>
          <a:bodyPr/>
          <a:lstStyle/>
          <a:p>
            <a:fld id="{B5CEABB6-07DC-46E8-9B57-56EC44A396E5}" type="slidenum">
              <a:rPr lang="en-US" smtClean="0"/>
              <a:t>9</a:t>
            </a:fld>
            <a:endParaRPr lang="en-US" dirty="0"/>
          </a:p>
        </p:txBody>
      </p:sp>
    </p:spTree>
    <p:extLst>
      <p:ext uri="{BB962C8B-B14F-4D97-AF65-F5344CB8AC3E}">
        <p14:creationId xmlns:p14="http://schemas.microsoft.com/office/powerpoint/2010/main" val="3082843594"/>
      </p:ext>
    </p:extLst>
  </p:cSld>
  <p:clrMapOvr>
    <a:masterClrMapping/>
  </p:clrMapOvr>
</p:sld>
</file>

<file path=ppt/theme/theme1.xml><?xml version="1.0" encoding="utf-8"?>
<a:theme xmlns:a="http://schemas.openxmlformats.org/drawingml/2006/main" name="Office Theme">
  <a:themeElements>
    <a:clrScheme name="Custom 84">
      <a:dk1>
        <a:sysClr val="windowText" lastClr="000000"/>
      </a:dk1>
      <a:lt1>
        <a:sysClr val="window" lastClr="FFFFFF"/>
      </a:lt1>
      <a:dk2>
        <a:srgbClr val="44546A"/>
      </a:dk2>
      <a:lt2>
        <a:srgbClr val="E7E6E6"/>
      </a:lt2>
      <a:accent1>
        <a:srgbClr val="F2E6D8"/>
      </a:accent1>
      <a:accent2>
        <a:srgbClr val="8C3A27"/>
      </a:accent2>
      <a:accent3>
        <a:srgbClr val="F0C8BC"/>
      </a:accent3>
      <a:accent4>
        <a:srgbClr val="D9A491"/>
      </a:accent4>
      <a:accent5>
        <a:srgbClr val="FFF7F5"/>
      </a:accent5>
      <a:accent6>
        <a:srgbClr val="18401F"/>
      </a:accent6>
      <a:hlink>
        <a:srgbClr val="0563C1"/>
      </a:hlink>
      <a:folHlink>
        <a:srgbClr val="954F72"/>
      </a:folHlink>
    </a:clrScheme>
    <a:fontScheme name="Custom 119">
      <a:majorFont>
        <a:latin typeface="Tisa Offc Serif Pro"/>
        <a:ea typeface=""/>
        <a:cs typeface=""/>
      </a:majorFont>
      <a:minorFont>
        <a:latin typeface="Quire Sans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usiness plan_Win32_JB_v2.potx" id="{4FF3F717-9619-4E3E-B7E1-224C2BAE421F}" vid="{95E17E32-21CE-414D-883D-B820BF1E38DC}"/>
    </a:ext>
  </a:extLst>
</a:theme>
</file>

<file path=ppt/theme/theme2.xml><?xml version="1.0" encoding="utf-8"?>
<a:theme xmlns:a="http://schemas.openxmlformats.org/drawingml/2006/main" name="1_Office Theme">
  <a:themeElements>
    <a:clrScheme name="Custom 84">
      <a:dk1>
        <a:sysClr val="windowText" lastClr="000000"/>
      </a:dk1>
      <a:lt1>
        <a:sysClr val="window" lastClr="FFFFFF"/>
      </a:lt1>
      <a:dk2>
        <a:srgbClr val="44546A"/>
      </a:dk2>
      <a:lt2>
        <a:srgbClr val="E7E6E6"/>
      </a:lt2>
      <a:accent1>
        <a:srgbClr val="F2E6D8"/>
      </a:accent1>
      <a:accent2>
        <a:srgbClr val="8C3A27"/>
      </a:accent2>
      <a:accent3>
        <a:srgbClr val="F0C8BC"/>
      </a:accent3>
      <a:accent4>
        <a:srgbClr val="D9A491"/>
      </a:accent4>
      <a:accent5>
        <a:srgbClr val="FFF7F5"/>
      </a:accent5>
      <a:accent6>
        <a:srgbClr val="18401F"/>
      </a:accent6>
      <a:hlink>
        <a:srgbClr val="0563C1"/>
      </a:hlink>
      <a:folHlink>
        <a:srgbClr val="954F72"/>
      </a:folHlink>
    </a:clrScheme>
    <a:fontScheme name="Custom 119">
      <a:majorFont>
        <a:latin typeface="Tisa Offc Serif Pro"/>
        <a:ea typeface=""/>
        <a:cs typeface=""/>
      </a:majorFont>
      <a:minorFont>
        <a:latin typeface="Quire Sans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usiness plan_Win32_JB_v2.potx" id="{4FF3F717-9619-4E3E-B7E1-224C2BAE421F}" vid="{95E17E32-21CE-414D-883D-B820BF1E38DC}"/>
    </a:ext>
  </a:ext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3_Office Theme">
  <a:themeElements>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nset">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lumMod val="100000"/>
              </a:schemeClr>
            </a:gs>
          </a:gsLst>
          <a:lin ang="5040000" scaled="1"/>
        </a:gradFill>
        <a:gradFill rotWithShape="1">
          <a:gsLst>
            <a:gs pos="0">
              <a:schemeClr val="phClr"/>
            </a:gs>
            <a:gs pos="100000">
              <a:schemeClr val="phClr">
                <a:shade val="75000"/>
                <a:satMod val="120000"/>
                <a:lumMod val="9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scene3d>
            <a:camera prst="orthographicFront">
              <a:rot lat="0" lon="0" rev="0"/>
            </a:camera>
            <a:lightRig rig="threePt" dir="tl">
              <a:rot lat="0" lon="0" rev="20400000"/>
            </a:lightRig>
          </a:scene3d>
          <a:sp3d>
            <a:bevelT w="50800" h="12700" prst="softRound"/>
          </a:sp3d>
        </a:effectStyle>
        <a:effectStyle>
          <a:effectLst>
            <a:outerShdw blurRad="44450" dist="50800" dir="5400000" sx="96000" rotWithShape="0">
              <a:srgbClr val="000000">
                <a:alpha val="34000"/>
              </a:srgbClr>
            </a:outerShdw>
          </a:effectLst>
          <a:scene3d>
            <a:camera prst="orthographicFront">
              <a:rot lat="0" lon="0" rev="0"/>
            </a:camera>
            <a:lightRig rig="threePt" dir="tl">
              <a:rot lat="0" lon="0" rev="20400000"/>
            </a:lightRig>
          </a:scene3d>
          <a:sp3d contourW="15875">
            <a:bevelT w="101600" h="25400" prst="softRound"/>
            <a:contourClr>
              <a:schemeClr val="phClr">
                <a:shade val="30000"/>
              </a:schemeClr>
            </a:contourClr>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Module</Template>
  <TotalTime>10821</TotalTime>
  <Words>1864</Words>
  <Application>Microsoft Office PowerPoint</Application>
  <PresentationFormat>Widescreen</PresentationFormat>
  <Paragraphs>285</Paragraphs>
  <Slides>33</Slides>
  <Notes>12</Notes>
  <HiddenSlides>0</HiddenSlides>
  <MMClips>0</MMClips>
  <ScaleCrop>false</ScaleCrop>
  <HeadingPairs>
    <vt:vector size="6" baseType="variant">
      <vt:variant>
        <vt:lpstr>Fonts Used</vt:lpstr>
      </vt:variant>
      <vt:variant>
        <vt:i4>11</vt:i4>
      </vt:variant>
      <vt:variant>
        <vt:lpstr>Theme</vt:lpstr>
      </vt:variant>
      <vt:variant>
        <vt:i4>4</vt:i4>
      </vt:variant>
      <vt:variant>
        <vt:lpstr>Slide Titles</vt:lpstr>
      </vt:variant>
      <vt:variant>
        <vt:i4>33</vt:i4>
      </vt:variant>
    </vt:vector>
  </HeadingPairs>
  <TitlesOfParts>
    <vt:vector size="48" baseType="lpstr">
      <vt:lpstr>Aptos</vt:lpstr>
      <vt:lpstr>Aptos Display</vt:lpstr>
      <vt:lpstr>Arial</vt:lpstr>
      <vt:lpstr>Bahnschrift SemiLight Condensed</vt:lpstr>
      <vt:lpstr>Calibri</vt:lpstr>
      <vt:lpstr>Calibri Light</vt:lpstr>
      <vt:lpstr>Quire Sans Pro Light</vt:lpstr>
      <vt:lpstr>Segoe Print</vt:lpstr>
      <vt:lpstr>Times New Roman</vt:lpstr>
      <vt:lpstr>Tisa Offc Serif Pro</vt:lpstr>
      <vt:lpstr>Wingdings</vt:lpstr>
      <vt:lpstr>Office Theme</vt:lpstr>
      <vt:lpstr>1_Office Theme</vt:lpstr>
      <vt:lpstr>2_Office Theme</vt:lpstr>
      <vt:lpstr>3_Office Theme</vt:lpstr>
      <vt:lpstr> Team Diversity  “Team diversity refers to the differences between individual members of a team that can exist on various dimensions like age, nationality, religious background, functional background or task skills, sexual orientation, and political preferences, among others.”  </vt:lpstr>
      <vt:lpstr>Attendance  </vt:lpstr>
      <vt:lpstr>TEAM DIVERSITY</vt:lpstr>
      <vt:lpstr>Aim of the Lecture</vt:lpstr>
      <vt:lpstr>PowerPoint Presentation</vt:lpstr>
      <vt:lpstr>Embrace</vt:lpstr>
      <vt:lpstr>Team Diversity &amp; Performance Video : There’s no I in team. how diversity and inclusion lead to successful teamwork</vt:lpstr>
      <vt:lpstr>PowerPoint Presentation</vt:lpstr>
      <vt:lpstr>Religious Diversity</vt:lpstr>
      <vt:lpstr>Gender Diversity</vt:lpstr>
      <vt:lpstr>Age Diversity in a Team</vt:lpstr>
      <vt:lpstr>IMPORTANCE OF OLD WORKERS</vt:lpstr>
      <vt:lpstr>Why need young people</vt:lpstr>
      <vt:lpstr>Why need young people</vt:lpstr>
      <vt:lpstr>Culture</vt:lpstr>
      <vt:lpstr>National culture</vt:lpstr>
      <vt:lpstr>Popular dimensions of culture include:</vt:lpstr>
      <vt:lpstr>Language. Edward T. Hall American anthropologist </vt:lpstr>
      <vt:lpstr>PowerPoint Presentation</vt:lpstr>
      <vt:lpstr>Time orientation.</vt:lpstr>
      <vt:lpstr>Use of space</vt:lpstr>
      <vt:lpstr>Use of space</vt:lpstr>
      <vt:lpstr>Use of space</vt:lpstr>
      <vt:lpstr>Religion</vt:lpstr>
      <vt:lpstr>Video : HSBC Cultural differences</vt:lpstr>
      <vt:lpstr>Race and Disabilities</vt:lpstr>
      <vt:lpstr>Benefits of Diversity in the Workplace</vt:lpstr>
      <vt:lpstr>Challenges of Diversity in the Workplace</vt:lpstr>
      <vt:lpstr>Discrimination</vt:lpstr>
      <vt:lpstr>WHAT IS STEREOTYPING?</vt:lpstr>
      <vt:lpstr>How to overcome diversity Issues:</vt:lpstr>
      <vt:lpstr>Culture shock, Cross Cultural Communication Watch the Movie – “Outsourced” from Following Link https://tinyurl.com/54zd7dpj </vt:lpstr>
      <vt:lpstr>Questions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4</dc:title>
  <dc:creator>Sanjeeva Perera</dc:creator>
  <cp:lastModifiedBy>Sanjeeva Perera</cp:lastModifiedBy>
  <cp:revision>626</cp:revision>
  <dcterms:created xsi:type="dcterms:W3CDTF">2003-11-26T17:06:38Z</dcterms:created>
  <dcterms:modified xsi:type="dcterms:W3CDTF">2024-07-17T05:02:56Z</dcterms:modified>
</cp:coreProperties>
</file>